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83" r:id="rId2"/>
    <p:sldId id="284" r:id="rId3"/>
    <p:sldId id="292" r:id="rId4"/>
    <p:sldId id="293" r:id="rId5"/>
    <p:sldId id="294" r:id="rId6"/>
    <p:sldId id="295" r:id="rId7"/>
    <p:sldId id="297" r:id="rId8"/>
    <p:sldId id="282" r:id="rId9"/>
    <p:sldId id="285" r:id="rId10"/>
    <p:sldId id="286" r:id="rId11"/>
    <p:sldId id="287" r:id="rId12"/>
    <p:sldId id="291" r:id="rId13"/>
    <p:sldId id="288" r:id="rId14"/>
    <p:sldId id="289" r:id="rId15"/>
    <p:sldId id="290" r:id="rId16"/>
    <p:sldId id="296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RSU" panose="02000506040000020003" pitchFamily="2" charset="-34"/>
      <p:regular r:id="rId24"/>
      <p:bold r:id="rId25"/>
    </p:embeddedFont>
    <p:embeddedFont>
      <p:font typeface="TH SarabunPSK" panose="020B0500040200020003" pitchFamily="34" charset="-34"/>
      <p:regular r:id="rId26"/>
      <p:bold r:id="rId27"/>
      <p:italic r:id="rId28"/>
      <p:boldItalic r:id="rId29"/>
    </p:embeddedFont>
  </p:embeddedFontLst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B2E23"/>
    <a:srgbClr val="FF00FF"/>
    <a:srgbClr val="277F2B"/>
    <a:srgbClr val="A6B31C"/>
    <a:srgbClr val="589627"/>
    <a:srgbClr val="F47203"/>
    <a:srgbClr val="F3990D"/>
    <a:srgbClr val="017463"/>
    <a:srgbClr val="038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สไตล์ธีม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94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7" d="100"/>
        <a:sy n="11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ปีการศึกษา 2564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ภาษาไทย</c:v>
                </c:pt>
                <c:pt idx="1">
                  <c:v>คณิตศาสตร์</c:v>
                </c:pt>
                <c:pt idx="2">
                  <c:v>วิทยาศาสตร์ฯ</c:v>
                </c:pt>
                <c:pt idx="3">
                  <c:v>สังคมศึกษาฯ</c:v>
                </c:pt>
                <c:pt idx="4">
                  <c:v>สุขศึกษาและพลศึกษา</c:v>
                </c:pt>
                <c:pt idx="5">
                  <c:v>ศิลปะ</c:v>
                </c:pt>
                <c:pt idx="6">
                  <c:v>การงานอาชีพ</c:v>
                </c:pt>
                <c:pt idx="7">
                  <c:v>ภาษาอังกฤษ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58.41</c:v>
                </c:pt>
                <c:pt idx="1">
                  <c:v>44.48</c:v>
                </c:pt>
                <c:pt idx="2">
                  <c:v>63.04</c:v>
                </c:pt>
                <c:pt idx="3">
                  <c:v>47.66</c:v>
                </c:pt>
                <c:pt idx="4">
                  <c:v>91.28</c:v>
                </c:pt>
                <c:pt idx="5">
                  <c:v>57.27</c:v>
                </c:pt>
                <c:pt idx="6">
                  <c:v>66.45</c:v>
                </c:pt>
                <c:pt idx="7">
                  <c:v>36.31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AA-41F3-843F-B8A103537A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ปีการศึกษา 2565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ภาษาไทย</c:v>
                </c:pt>
                <c:pt idx="1">
                  <c:v>คณิตศาสตร์</c:v>
                </c:pt>
                <c:pt idx="2">
                  <c:v>วิทยาศาสตร์ฯ</c:v>
                </c:pt>
                <c:pt idx="3">
                  <c:v>สังคมศึกษาฯ</c:v>
                </c:pt>
                <c:pt idx="4">
                  <c:v>สุขศึกษาและพลศึกษา</c:v>
                </c:pt>
                <c:pt idx="5">
                  <c:v>ศิลปะ</c:v>
                </c:pt>
                <c:pt idx="6">
                  <c:v>การงานอาชีพ</c:v>
                </c:pt>
                <c:pt idx="7">
                  <c:v>ภาษาอังกฤษ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54.02</c:v>
                </c:pt>
                <c:pt idx="1">
                  <c:v>58.24</c:v>
                </c:pt>
                <c:pt idx="2">
                  <c:v>58.49</c:v>
                </c:pt>
                <c:pt idx="3">
                  <c:v>42.52</c:v>
                </c:pt>
                <c:pt idx="4">
                  <c:v>75.78</c:v>
                </c:pt>
                <c:pt idx="5">
                  <c:v>60.65</c:v>
                </c:pt>
                <c:pt idx="6">
                  <c:v>60.01</c:v>
                </c:pt>
                <c:pt idx="7">
                  <c:v>38.22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AA-41F3-843F-B8A103537AE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ปีการศึกษา 2566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ภาษาไทย</c:v>
                </c:pt>
                <c:pt idx="1">
                  <c:v>คณิตศาสตร์</c:v>
                </c:pt>
                <c:pt idx="2">
                  <c:v>วิทยาศาสตร์ฯ</c:v>
                </c:pt>
                <c:pt idx="3">
                  <c:v>สังคมศึกษาฯ</c:v>
                </c:pt>
                <c:pt idx="4">
                  <c:v>สุขศึกษาและพลศึกษา</c:v>
                </c:pt>
                <c:pt idx="5">
                  <c:v>ศิลปะ</c:v>
                </c:pt>
                <c:pt idx="6">
                  <c:v>การงานอาชีพ</c:v>
                </c:pt>
                <c:pt idx="7">
                  <c:v>ภาษาอังกฤษ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65.63</c:v>
                </c:pt>
                <c:pt idx="1">
                  <c:v>56.25</c:v>
                </c:pt>
                <c:pt idx="2">
                  <c:v>57.81</c:v>
                </c:pt>
                <c:pt idx="3">
                  <c:v>67.19</c:v>
                </c:pt>
                <c:pt idx="4">
                  <c:v>95.31</c:v>
                </c:pt>
                <c:pt idx="5">
                  <c:v>90.63</c:v>
                </c:pt>
                <c:pt idx="6">
                  <c:v>68.75</c:v>
                </c:pt>
                <c:pt idx="7">
                  <c:v>60.94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AA-41F3-843F-B8A103537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596124543"/>
        <c:axId val="1604310975"/>
      </c:barChart>
      <c:catAx>
        <c:axId val="159612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604310975"/>
        <c:crosses val="autoZero"/>
        <c:auto val="1"/>
        <c:lblAlgn val="ctr"/>
        <c:lblOffset val="100"/>
        <c:noMultiLvlLbl val="0"/>
      </c:catAx>
      <c:valAx>
        <c:axId val="1604310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th-TH"/>
          </a:p>
        </c:txPr>
        <c:crossAx val="159612454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ysClr val="windowText" lastClr="000000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CFA19-054F-158A-34BB-8630381F9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1E023-3851-D3BD-F310-F8C65CF31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9CC9A-8AE4-D84D-71C8-080E7FF0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EADA2-8F49-5E33-719C-42F0974F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A5AA4-4B99-A4D0-F49E-BEFDF369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11935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9E28-734D-288B-50E6-27E92DF4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98393-A928-BB16-A73D-2977A9016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91E47-FF5E-CDB2-809E-29590142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61CD6-9464-BD8A-63E0-D80D99C9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F6B1F-1806-49CE-360F-0D582EBC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3296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066455-0CD4-950D-7B52-FC1CF2238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4A7AB-11BB-7AC8-AC04-83D4B2C5B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A51AB-021E-E4D3-8D33-3B3BFFD46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079F2-F584-2CFB-BC30-335DCC36C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00225-CD85-21D4-040E-FAD9E2C9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3498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71E8-2217-1E38-1FE9-B7837BDE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77398-5DB4-4EEB-4270-C3383147A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68342-CA28-BDF9-5102-0DB70667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E4904-139D-39FF-B6EF-B3979767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BEEA-9407-DF26-AB1D-84E6A713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1868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D5C7C-C745-78EB-48CD-E43D0043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B1523-F218-B8C9-4BF9-593FE976F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40812-14BA-7873-093B-4B5344C2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781F9-5523-8C40-F2B1-7F943177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A59DB-07ED-44DE-AADC-7363F7D2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2183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718D8-9934-54A6-C1B3-BBFA2B0D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45E07-1F71-90D6-A0F7-D284211EA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4F4D1-4903-C5B0-1E5C-44D44B24A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B2D8F-F97A-C538-464E-DDEBA113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F5CF9-A4AF-736F-EFCD-B1811DE39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BCEDB-2A36-E214-007A-D8319209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2888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3294-AA8A-67E0-BE50-9BA215C09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F03FB-7631-0689-30DB-F88600F1B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7D9DB-DDC8-F8C5-ABC3-6F644080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743691-DBA0-2ADE-E7D4-204B4CA9D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804C35-178E-31CB-A39F-04EE192C2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CA5EED-8375-F94E-4B03-CBC8CCA87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7995F6-B434-D804-1667-A7E67F68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AAAD70-BBBE-4639-8C4F-0692DB4F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36468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D232C-FD89-87D7-DC90-5757127BF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D9DB9D-16A4-610E-CCBD-1CF2C35B1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D5C3D-0E68-022B-334B-37B3BE7C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63FDF-14C0-4580-B820-F2BED13E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9238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07139-2D93-C672-8BD2-B51951F45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53520-A2CB-FD3A-9556-C442C6C67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0AA08-5EB3-F84E-7DA4-25A59A83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2158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1298F-FFBC-4493-4450-7431A3185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50E95-E5A3-299C-3FEA-0B84555EF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78D7E-82D1-74B1-B227-E5A41DF23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4A12E-E6F6-7C96-361F-B33C8C317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C81E3-A6DD-36B3-C004-99DA3E69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5F52C-5EF3-451D-CBFE-4CAF6BB7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09858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DC452-1388-58F9-4827-2C33422D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D81A0-F9E1-C6EF-2520-7F20A2066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DDB97-0729-5D72-565E-DD38B1382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7C586-28EE-A34B-B1B4-478DE45AB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6A650-3822-237F-C395-46CEC136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13B14-2E9C-D2C8-F22C-2C981704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3884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1">
                <a:lumMod val="95000"/>
              </a:schemeClr>
            </a:gs>
            <a:gs pos="77000">
              <a:schemeClr val="bg1">
                <a:lumMod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C20508-A61A-CCDE-F550-96600083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7ABE0-B099-C12D-68BC-4A54456D5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0029E-BDA0-D3FD-AD94-4B0BA6835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77531-4D2B-7C4F-A8D8-F1CB3FD117DB}" type="datetimeFigureOut">
              <a:rPr lang="en-TH" smtClean="0"/>
              <a:t>08/06/2024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80C6F-044E-C5EF-2936-A985BD7D3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A8A91-720A-70D7-2E47-D0EBE93C5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4A091-5CA8-1144-8A63-109A7256997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832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ลูกศร: ขึ้น 279">
            <a:extLst>
              <a:ext uri="{FF2B5EF4-FFF2-40B4-BE49-F238E27FC236}">
                <a16:creationId xmlns:a16="http://schemas.microsoft.com/office/drawing/2014/main" id="{7C6F17D3-A523-7F52-62B0-752041CF4A44}"/>
              </a:ext>
            </a:extLst>
          </p:cNvPr>
          <p:cNvSpPr/>
          <p:nvPr/>
        </p:nvSpPr>
        <p:spPr>
          <a:xfrm>
            <a:off x="167809" y="1097166"/>
            <a:ext cx="4903498" cy="5643771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9661DEE0-52AE-2952-AAA7-84717DE40180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48C6D874-340D-01A9-6DCA-3FE6E773C9A3}"/>
              </a:ext>
            </a:extLst>
          </p:cNvPr>
          <p:cNvSpPr txBox="1"/>
          <p:nvPr/>
        </p:nvSpPr>
        <p:spPr>
          <a:xfrm>
            <a:off x="7961858" y="817413"/>
            <a:ext cx="189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3D008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Director</a:t>
            </a:r>
            <a:endParaRPr lang="en-TH" sz="2400" b="1" dirty="0">
              <a:solidFill>
                <a:srgbClr val="3D008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27">
            <a:extLst>
              <a:ext uri="{FF2B5EF4-FFF2-40B4-BE49-F238E27FC236}">
                <a16:creationId xmlns:a16="http://schemas.microsoft.com/office/drawing/2014/main" id="{3F170140-C079-E084-596D-EF774B076343}"/>
              </a:ext>
            </a:extLst>
          </p:cNvPr>
          <p:cNvSpPr txBox="1"/>
          <p:nvPr/>
        </p:nvSpPr>
        <p:spPr>
          <a:xfrm>
            <a:off x="7551413" y="1172071"/>
            <a:ext cx="2447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600" b="1" dirty="0">
                <a:solidFill>
                  <a:srgbClr val="3D008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ผู้บริหารเป็นผู้นำการเปลี่ยนแปลง</a:t>
            </a:r>
            <a:endParaRPr lang="en-TH" sz="1600" b="1" dirty="0">
              <a:solidFill>
                <a:srgbClr val="3D008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1">
            <a:extLst>
              <a:ext uri="{FF2B5EF4-FFF2-40B4-BE49-F238E27FC236}">
                <a16:creationId xmlns:a16="http://schemas.microsoft.com/office/drawing/2014/main" id="{720DEEEB-495B-C9CE-75BD-7B6F56C1E924}"/>
              </a:ext>
            </a:extLst>
          </p:cNvPr>
          <p:cNvSpPr txBox="1"/>
          <p:nvPr/>
        </p:nvSpPr>
        <p:spPr>
          <a:xfrm>
            <a:off x="7098610" y="2831279"/>
            <a:ext cx="189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00C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Teacher</a:t>
            </a:r>
            <a:endParaRPr lang="en-TH" sz="2400" b="1" dirty="0">
              <a:solidFill>
                <a:srgbClr val="9B00C5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52">
            <a:extLst>
              <a:ext uri="{FF2B5EF4-FFF2-40B4-BE49-F238E27FC236}">
                <a16:creationId xmlns:a16="http://schemas.microsoft.com/office/drawing/2014/main" id="{2406CAE6-BF09-FA4A-B618-E2E0FC1B644E}"/>
              </a:ext>
            </a:extLst>
          </p:cNvPr>
          <p:cNvSpPr txBox="1"/>
          <p:nvPr/>
        </p:nvSpPr>
        <p:spPr>
          <a:xfrm>
            <a:off x="7184814" y="3123667"/>
            <a:ext cx="2954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600" b="1" dirty="0">
                <a:solidFill>
                  <a:srgbClr val="9B00C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ครูเชี่ยวชาญด้านการสอน อยู่ห้องเรียนมากขึ้น </a:t>
            </a:r>
            <a:endParaRPr lang="en-TH" sz="1600" b="1" dirty="0">
              <a:solidFill>
                <a:srgbClr val="9B00C5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A8CF380F-8ADA-5594-896E-E53DA53E1DD4}"/>
              </a:ext>
            </a:extLst>
          </p:cNvPr>
          <p:cNvSpPr txBox="1"/>
          <p:nvPr/>
        </p:nvSpPr>
        <p:spPr>
          <a:xfrm>
            <a:off x="5352186" y="5740857"/>
            <a:ext cx="318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6006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Student</a:t>
            </a:r>
            <a:endParaRPr lang="en-TH" sz="3200" b="1" dirty="0">
              <a:solidFill>
                <a:srgbClr val="E6006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1">
            <a:extLst>
              <a:ext uri="{FF2B5EF4-FFF2-40B4-BE49-F238E27FC236}">
                <a16:creationId xmlns:a16="http://schemas.microsoft.com/office/drawing/2014/main" id="{76748A30-1AAD-2F9C-0CB8-585101566FFB}"/>
              </a:ext>
            </a:extLst>
          </p:cNvPr>
          <p:cNvSpPr txBox="1"/>
          <p:nvPr/>
        </p:nvSpPr>
        <p:spPr>
          <a:xfrm>
            <a:off x="5375103" y="6109577"/>
            <a:ext cx="2010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E6006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เก่ง ดี มีสุข</a:t>
            </a:r>
            <a:endParaRPr lang="en-TH" sz="2400" b="1" dirty="0">
              <a:solidFill>
                <a:srgbClr val="E6006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113">
            <a:extLst>
              <a:ext uri="{FF2B5EF4-FFF2-40B4-BE49-F238E27FC236}">
                <a16:creationId xmlns:a16="http://schemas.microsoft.com/office/drawing/2014/main" id="{0711391D-98B3-B6F9-19E0-EAC569542150}"/>
              </a:ext>
            </a:extLst>
          </p:cNvPr>
          <p:cNvSpPr txBox="1"/>
          <p:nvPr/>
        </p:nvSpPr>
        <p:spPr>
          <a:xfrm>
            <a:off x="524064" y="1482558"/>
            <a:ext cx="4243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โรงเรียนมาตรฐานคุณภาพลดภาระงาน 6ล</a:t>
            </a:r>
            <a:endParaRPr lang="en-TH" sz="2400" b="1" dirty="0">
              <a:solidFill>
                <a:srgbClr val="277F2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14">
            <a:extLst>
              <a:ext uri="{FF2B5EF4-FFF2-40B4-BE49-F238E27FC236}">
                <a16:creationId xmlns:a16="http://schemas.microsoft.com/office/drawing/2014/main" id="{540975E7-A2A0-A799-3976-40C35D9146C3}"/>
              </a:ext>
            </a:extLst>
          </p:cNvPr>
          <p:cNvSpPr txBox="1"/>
          <p:nvPr/>
        </p:nvSpPr>
        <p:spPr>
          <a:xfrm>
            <a:off x="1386923" y="1097851"/>
            <a:ext cx="2704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SCHOOL</a:t>
            </a:r>
            <a:endParaRPr lang="en-TH" sz="3200" b="1" dirty="0">
              <a:solidFill>
                <a:srgbClr val="277F2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FA7CCB94-03A6-F887-98D1-D6521F82E97C}"/>
              </a:ext>
            </a:extLst>
          </p:cNvPr>
          <p:cNvSpPr txBox="1"/>
          <p:nvPr/>
        </p:nvSpPr>
        <p:spPr>
          <a:xfrm>
            <a:off x="1162072" y="-87554"/>
            <a:ext cx="109817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การขับเคลื่อนการลดภาระงาน 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Tonui Smart Model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ตามแนวคิด เข้าใจ เข้าถึง พัฒนา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School</a:t>
            </a:r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2F6CF8F1-B90A-B38C-A235-DC436FFA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87" y="119575"/>
            <a:ext cx="1495425" cy="1495425"/>
          </a:xfrm>
          <a:prstGeom prst="rect">
            <a:avLst/>
          </a:prstGeom>
        </p:spPr>
      </p:pic>
      <p:pic>
        <p:nvPicPr>
          <p:cNvPr id="74" name="รูปภาพ 73">
            <a:extLst>
              <a:ext uri="{FF2B5EF4-FFF2-40B4-BE49-F238E27FC236}">
                <a16:creationId xmlns:a16="http://schemas.microsoft.com/office/drawing/2014/main" id="{2C999DC4-BAD9-3204-45A6-D946B2A0D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51" y="1976967"/>
            <a:ext cx="3711650" cy="3549139"/>
          </a:xfrm>
          <a:prstGeom prst="rect">
            <a:avLst/>
          </a:prstGeom>
        </p:spPr>
      </p:pic>
      <p:pic>
        <p:nvPicPr>
          <p:cNvPr id="76" name="รูปภาพ 75">
            <a:extLst>
              <a:ext uri="{FF2B5EF4-FFF2-40B4-BE49-F238E27FC236}">
                <a16:creationId xmlns:a16="http://schemas.microsoft.com/office/drawing/2014/main" id="{A5AF6A0E-453C-D057-7158-C0D5271D4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025" y="3428704"/>
            <a:ext cx="1653036" cy="2310837"/>
          </a:xfrm>
          <a:prstGeom prst="rect">
            <a:avLst/>
          </a:prstGeom>
        </p:spPr>
      </p:pic>
      <p:pic>
        <p:nvPicPr>
          <p:cNvPr id="78" name="รูปภาพ 77">
            <a:extLst>
              <a:ext uri="{FF2B5EF4-FFF2-40B4-BE49-F238E27FC236}">
                <a16:creationId xmlns:a16="http://schemas.microsoft.com/office/drawing/2014/main" id="{252E9EEF-48F4-F2EF-EB03-E5EB651A8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555" y="5645119"/>
            <a:ext cx="996695" cy="1130679"/>
          </a:xfrm>
          <a:prstGeom prst="rect">
            <a:avLst/>
          </a:prstGeom>
        </p:spPr>
      </p:pic>
      <p:grpSp>
        <p:nvGrpSpPr>
          <p:cNvPr id="123" name="กลุ่ม 122">
            <a:extLst>
              <a:ext uri="{FF2B5EF4-FFF2-40B4-BE49-F238E27FC236}">
                <a16:creationId xmlns:a16="http://schemas.microsoft.com/office/drawing/2014/main" id="{A2209BAD-98EF-66EA-96E4-C52B67397B0D}"/>
              </a:ext>
            </a:extLst>
          </p:cNvPr>
          <p:cNvGrpSpPr/>
          <p:nvPr/>
        </p:nvGrpSpPr>
        <p:grpSpPr>
          <a:xfrm>
            <a:off x="-259000" y="4000761"/>
            <a:ext cx="2513322" cy="646331"/>
            <a:chOff x="32195" y="3930052"/>
            <a:chExt cx="2087415" cy="646331"/>
          </a:xfrm>
        </p:grpSpPr>
        <p:grpSp>
          <p:nvGrpSpPr>
            <p:cNvPr id="79" name="Graphic 4">
              <a:extLst>
                <a:ext uri="{FF2B5EF4-FFF2-40B4-BE49-F238E27FC236}">
                  <a16:creationId xmlns:a16="http://schemas.microsoft.com/office/drawing/2014/main" id="{1D187AC1-1E8E-7BBD-0B46-41ADF18D4F3F}"/>
                </a:ext>
              </a:extLst>
            </p:cNvPr>
            <p:cNvGrpSpPr/>
            <p:nvPr/>
          </p:nvGrpSpPr>
          <p:grpSpPr>
            <a:xfrm>
              <a:off x="402359" y="4267435"/>
              <a:ext cx="1337148" cy="45719"/>
              <a:chOff x="2591544" y="4303015"/>
              <a:chExt cx="2505146" cy="78960"/>
            </a:xfrm>
          </p:grpSpPr>
          <p:sp>
            <p:nvSpPr>
              <p:cNvPr id="80" name="Freeform 7">
                <a:extLst>
                  <a:ext uri="{FF2B5EF4-FFF2-40B4-BE49-F238E27FC236}">
                    <a16:creationId xmlns:a16="http://schemas.microsoft.com/office/drawing/2014/main" id="{0C02D2FD-6C3D-BF28-6E66-C6264312E4CF}"/>
                  </a:ext>
                </a:extLst>
              </p:cNvPr>
              <p:cNvSpPr/>
              <p:nvPr/>
            </p:nvSpPr>
            <p:spPr>
              <a:xfrm>
                <a:off x="2591544" y="4303015"/>
                <a:ext cx="415662" cy="78960"/>
              </a:xfrm>
              <a:custGeom>
                <a:avLst/>
                <a:gdLst>
                  <a:gd name="connsiteX0" fmla="*/ 182504 w 415662"/>
                  <a:gd name="connsiteY0" fmla="*/ 0 h 78960"/>
                  <a:gd name="connsiteX1" fmla="*/ 178034 w 415662"/>
                  <a:gd name="connsiteY1" fmla="*/ 0 h 78960"/>
                  <a:gd name="connsiteX2" fmla="*/ 0 w 415662"/>
                  <a:gd name="connsiteY2" fmla="*/ 0 h 78960"/>
                  <a:gd name="connsiteX3" fmla="*/ 0 w 415662"/>
                  <a:gd name="connsiteY3" fmla="*/ 78961 h 78960"/>
                  <a:gd name="connsiteX4" fmla="*/ 178034 w 415662"/>
                  <a:gd name="connsiteY4" fmla="*/ 78961 h 78960"/>
                  <a:gd name="connsiteX5" fmla="*/ 182504 w 415662"/>
                  <a:gd name="connsiteY5" fmla="*/ 78961 h 78960"/>
                  <a:gd name="connsiteX6" fmla="*/ 415662 w 415662"/>
                  <a:gd name="connsiteY6" fmla="*/ 78961 h 78960"/>
                  <a:gd name="connsiteX7" fmla="*/ 415662 w 415662"/>
                  <a:gd name="connsiteY7" fmla="*/ 0 h 7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662" h="78960">
                    <a:moveTo>
                      <a:pt x="182504" y="0"/>
                    </a:moveTo>
                    <a:lnTo>
                      <a:pt x="178034" y="0"/>
                    </a:lnTo>
                    <a:lnTo>
                      <a:pt x="0" y="0"/>
                    </a:lnTo>
                    <a:lnTo>
                      <a:pt x="0" y="78961"/>
                    </a:lnTo>
                    <a:lnTo>
                      <a:pt x="178034" y="78961"/>
                    </a:lnTo>
                    <a:lnTo>
                      <a:pt x="182504" y="78961"/>
                    </a:lnTo>
                    <a:lnTo>
                      <a:pt x="415662" y="78961"/>
                    </a:lnTo>
                    <a:lnTo>
                      <a:pt x="415662" y="0"/>
                    </a:lnTo>
                    <a:close/>
                  </a:path>
                </a:pathLst>
              </a:custGeom>
              <a:solidFill>
                <a:srgbClr val="77C100"/>
              </a:soli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 b="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81" name="Freeform 8">
                <a:extLst>
                  <a:ext uri="{FF2B5EF4-FFF2-40B4-BE49-F238E27FC236}">
                    <a16:creationId xmlns:a16="http://schemas.microsoft.com/office/drawing/2014/main" id="{81AB673E-AC19-FBA3-29DE-81B22C6CAF37}"/>
                  </a:ext>
                </a:extLst>
              </p:cNvPr>
              <p:cNvSpPr/>
              <p:nvPr/>
            </p:nvSpPr>
            <p:spPr>
              <a:xfrm>
                <a:off x="3127137" y="4303015"/>
                <a:ext cx="415662" cy="78960"/>
              </a:xfrm>
              <a:custGeom>
                <a:avLst/>
                <a:gdLst>
                  <a:gd name="connsiteX0" fmla="*/ 183249 w 415662"/>
                  <a:gd name="connsiteY0" fmla="*/ 0 h 78960"/>
                  <a:gd name="connsiteX1" fmla="*/ 178035 w 415662"/>
                  <a:gd name="connsiteY1" fmla="*/ 0 h 78960"/>
                  <a:gd name="connsiteX2" fmla="*/ 0 w 415662"/>
                  <a:gd name="connsiteY2" fmla="*/ 0 h 78960"/>
                  <a:gd name="connsiteX3" fmla="*/ 0 w 415662"/>
                  <a:gd name="connsiteY3" fmla="*/ 78961 h 78960"/>
                  <a:gd name="connsiteX4" fmla="*/ 178035 w 415662"/>
                  <a:gd name="connsiteY4" fmla="*/ 78961 h 78960"/>
                  <a:gd name="connsiteX5" fmla="*/ 183249 w 415662"/>
                  <a:gd name="connsiteY5" fmla="*/ 78961 h 78960"/>
                  <a:gd name="connsiteX6" fmla="*/ 415663 w 415662"/>
                  <a:gd name="connsiteY6" fmla="*/ 78961 h 78960"/>
                  <a:gd name="connsiteX7" fmla="*/ 415663 w 415662"/>
                  <a:gd name="connsiteY7" fmla="*/ 0 h 7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662" h="78960">
                    <a:moveTo>
                      <a:pt x="183249" y="0"/>
                    </a:moveTo>
                    <a:lnTo>
                      <a:pt x="178035" y="0"/>
                    </a:lnTo>
                    <a:lnTo>
                      <a:pt x="0" y="0"/>
                    </a:lnTo>
                    <a:lnTo>
                      <a:pt x="0" y="78961"/>
                    </a:lnTo>
                    <a:lnTo>
                      <a:pt x="178035" y="78961"/>
                    </a:lnTo>
                    <a:lnTo>
                      <a:pt x="183249" y="78961"/>
                    </a:lnTo>
                    <a:lnTo>
                      <a:pt x="415663" y="78961"/>
                    </a:lnTo>
                    <a:lnTo>
                      <a:pt x="415663" y="0"/>
                    </a:lnTo>
                    <a:close/>
                  </a:path>
                </a:pathLst>
              </a:custGeom>
              <a:solidFill>
                <a:srgbClr val="36A9E1"/>
              </a:soli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 b="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133377CB-4861-83CF-D578-717C42CDEE7E}"/>
                  </a:ext>
                </a:extLst>
              </p:cNvPr>
              <p:cNvSpPr/>
              <p:nvPr/>
            </p:nvSpPr>
            <p:spPr>
              <a:xfrm>
                <a:off x="3645598" y="4303015"/>
                <a:ext cx="415662" cy="78960"/>
              </a:xfrm>
              <a:custGeom>
                <a:avLst/>
                <a:gdLst>
                  <a:gd name="connsiteX0" fmla="*/ 183249 w 415662"/>
                  <a:gd name="connsiteY0" fmla="*/ 0 h 78960"/>
                  <a:gd name="connsiteX1" fmla="*/ 178034 w 415662"/>
                  <a:gd name="connsiteY1" fmla="*/ 0 h 78960"/>
                  <a:gd name="connsiteX2" fmla="*/ 0 w 415662"/>
                  <a:gd name="connsiteY2" fmla="*/ 0 h 78960"/>
                  <a:gd name="connsiteX3" fmla="*/ 0 w 415662"/>
                  <a:gd name="connsiteY3" fmla="*/ 78961 h 78960"/>
                  <a:gd name="connsiteX4" fmla="*/ 178034 w 415662"/>
                  <a:gd name="connsiteY4" fmla="*/ 78961 h 78960"/>
                  <a:gd name="connsiteX5" fmla="*/ 183249 w 415662"/>
                  <a:gd name="connsiteY5" fmla="*/ 78961 h 78960"/>
                  <a:gd name="connsiteX6" fmla="*/ 415662 w 415662"/>
                  <a:gd name="connsiteY6" fmla="*/ 78961 h 78960"/>
                  <a:gd name="connsiteX7" fmla="*/ 415662 w 415662"/>
                  <a:gd name="connsiteY7" fmla="*/ 0 h 7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662" h="78960">
                    <a:moveTo>
                      <a:pt x="183249" y="0"/>
                    </a:moveTo>
                    <a:lnTo>
                      <a:pt x="178034" y="0"/>
                    </a:lnTo>
                    <a:lnTo>
                      <a:pt x="0" y="0"/>
                    </a:lnTo>
                    <a:lnTo>
                      <a:pt x="0" y="78961"/>
                    </a:lnTo>
                    <a:lnTo>
                      <a:pt x="178034" y="78961"/>
                    </a:lnTo>
                    <a:lnTo>
                      <a:pt x="183249" y="78961"/>
                    </a:lnTo>
                    <a:lnTo>
                      <a:pt x="415662" y="78961"/>
                    </a:lnTo>
                    <a:lnTo>
                      <a:pt x="415662" y="0"/>
                    </a:lnTo>
                    <a:close/>
                  </a:path>
                </a:pathLst>
              </a:custGeom>
              <a:solidFill>
                <a:srgbClr val="F39200"/>
              </a:soli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 b="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83" name="Freeform 10">
                <a:extLst>
                  <a:ext uri="{FF2B5EF4-FFF2-40B4-BE49-F238E27FC236}">
                    <a16:creationId xmlns:a16="http://schemas.microsoft.com/office/drawing/2014/main" id="{CC31283F-0A00-EEEB-564A-B43978BBBFAA}"/>
                  </a:ext>
                </a:extLst>
              </p:cNvPr>
              <p:cNvSpPr/>
              <p:nvPr/>
            </p:nvSpPr>
            <p:spPr>
              <a:xfrm>
                <a:off x="4162568" y="4303015"/>
                <a:ext cx="415662" cy="78960"/>
              </a:xfrm>
              <a:custGeom>
                <a:avLst/>
                <a:gdLst>
                  <a:gd name="connsiteX0" fmla="*/ 183249 w 415662"/>
                  <a:gd name="connsiteY0" fmla="*/ 0 h 78960"/>
                  <a:gd name="connsiteX1" fmla="*/ 178035 w 415662"/>
                  <a:gd name="connsiteY1" fmla="*/ 0 h 78960"/>
                  <a:gd name="connsiteX2" fmla="*/ 0 w 415662"/>
                  <a:gd name="connsiteY2" fmla="*/ 0 h 78960"/>
                  <a:gd name="connsiteX3" fmla="*/ 0 w 415662"/>
                  <a:gd name="connsiteY3" fmla="*/ 78961 h 78960"/>
                  <a:gd name="connsiteX4" fmla="*/ 178035 w 415662"/>
                  <a:gd name="connsiteY4" fmla="*/ 78961 h 78960"/>
                  <a:gd name="connsiteX5" fmla="*/ 183249 w 415662"/>
                  <a:gd name="connsiteY5" fmla="*/ 78961 h 78960"/>
                  <a:gd name="connsiteX6" fmla="*/ 415663 w 415662"/>
                  <a:gd name="connsiteY6" fmla="*/ 78961 h 78960"/>
                  <a:gd name="connsiteX7" fmla="*/ 415663 w 415662"/>
                  <a:gd name="connsiteY7" fmla="*/ 0 h 7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662" h="78960">
                    <a:moveTo>
                      <a:pt x="183249" y="0"/>
                    </a:moveTo>
                    <a:lnTo>
                      <a:pt x="178035" y="0"/>
                    </a:lnTo>
                    <a:lnTo>
                      <a:pt x="0" y="0"/>
                    </a:lnTo>
                    <a:lnTo>
                      <a:pt x="0" y="78961"/>
                    </a:lnTo>
                    <a:lnTo>
                      <a:pt x="178035" y="78961"/>
                    </a:lnTo>
                    <a:lnTo>
                      <a:pt x="183249" y="78961"/>
                    </a:lnTo>
                    <a:lnTo>
                      <a:pt x="415663" y="78961"/>
                    </a:lnTo>
                    <a:lnTo>
                      <a:pt x="415663" y="0"/>
                    </a:lnTo>
                    <a:close/>
                  </a:path>
                </a:pathLst>
              </a:custGeom>
              <a:solidFill>
                <a:srgbClr val="BE1622"/>
              </a:soli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 b="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84" name="Freeform 11">
                <a:extLst>
                  <a:ext uri="{FF2B5EF4-FFF2-40B4-BE49-F238E27FC236}">
                    <a16:creationId xmlns:a16="http://schemas.microsoft.com/office/drawing/2014/main" id="{0200A7E7-780C-2C9A-AEE7-C281BC5FD195}"/>
                  </a:ext>
                </a:extLst>
              </p:cNvPr>
              <p:cNvSpPr/>
              <p:nvPr/>
            </p:nvSpPr>
            <p:spPr>
              <a:xfrm>
                <a:off x="4681029" y="4303015"/>
                <a:ext cx="415662" cy="78960"/>
              </a:xfrm>
              <a:custGeom>
                <a:avLst/>
                <a:gdLst>
                  <a:gd name="connsiteX0" fmla="*/ 183249 w 415662"/>
                  <a:gd name="connsiteY0" fmla="*/ 0 h 78960"/>
                  <a:gd name="connsiteX1" fmla="*/ 178779 w 415662"/>
                  <a:gd name="connsiteY1" fmla="*/ 0 h 78960"/>
                  <a:gd name="connsiteX2" fmla="*/ 0 w 415662"/>
                  <a:gd name="connsiteY2" fmla="*/ 0 h 78960"/>
                  <a:gd name="connsiteX3" fmla="*/ 0 w 415662"/>
                  <a:gd name="connsiteY3" fmla="*/ 78961 h 78960"/>
                  <a:gd name="connsiteX4" fmla="*/ 178779 w 415662"/>
                  <a:gd name="connsiteY4" fmla="*/ 78961 h 78960"/>
                  <a:gd name="connsiteX5" fmla="*/ 183249 w 415662"/>
                  <a:gd name="connsiteY5" fmla="*/ 78961 h 78960"/>
                  <a:gd name="connsiteX6" fmla="*/ 415662 w 415662"/>
                  <a:gd name="connsiteY6" fmla="*/ 78961 h 78960"/>
                  <a:gd name="connsiteX7" fmla="*/ 415662 w 415662"/>
                  <a:gd name="connsiteY7" fmla="*/ 0 h 7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662" h="78960">
                    <a:moveTo>
                      <a:pt x="183249" y="0"/>
                    </a:moveTo>
                    <a:lnTo>
                      <a:pt x="178779" y="0"/>
                    </a:lnTo>
                    <a:lnTo>
                      <a:pt x="0" y="0"/>
                    </a:lnTo>
                    <a:lnTo>
                      <a:pt x="0" y="78961"/>
                    </a:lnTo>
                    <a:lnTo>
                      <a:pt x="178779" y="78961"/>
                    </a:lnTo>
                    <a:lnTo>
                      <a:pt x="183249" y="78961"/>
                    </a:lnTo>
                    <a:lnTo>
                      <a:pt x="415662" y="78961"/>
                    </a:lnTo>
                    <a:lnTo>
                      <a:pt x="415662" y="0"/>
                    </a:lnTo>
                    <a:close/>
                  </a:path>
                </a:pathLst>
              </a:custGeom>
              <a:solidFill>
                <a:srgbClr val="E71D73"/>
              </a:soli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 b="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85" name="TextBox 49">
              <a:extLst>
                <a:ext uri="{FF2B5EF4-FFF2-40B4-BE49-F238E27FC236}">
                  <a16:creationId xmlns:a16="http://schemas.microsoft.com/office/drawing/2014/main" id="{F9AD2456-0926-E589-FE11-44250631569C}"/>
                </a:ext>
              </a:extLst>
            </p:cNvPr>
            <p:cNvSpPr txBox="1"/>
            <p:nvPr/>
          </p:nvSpPr>
          <p:spPr>
            <a:xfrm>
              <a:off x="32195" y="3930052"/>
              <a:ext cx="20874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Tonui </a:t>
              </a:r>
              <a:r>
                <a:rPr lang="en-US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</a:t>
              </a:r>
              <a:r>
                <a:rPr lang="en-US" b="1" dirty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anagement </a:t>
              </a:r>
            </a:p>
            <a:p>
              <a:pPr algn="ctr"/>
              <a:r>
                <a:rPr lang="en-US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</a:t>
              </a:r>
              <a:r>
                <a:rPr lang="en-US" b="1" dirty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ystem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06" name="TextBox 27">
            <a:extLst>
              <a:ext uri="{FF2B5EF4-FFF2-40B4-BE49-F238E27FC236}">
                <a16:creationId xmlns:a16="http://schemas.microsoft.com/office/drawing/2014/main" id="{5A071F64-66D1-7163-498F-CCDAAC0059F2}"/>
              </a:ext>
            </a:extLst>
          </p:cNvPr>
          <p:cNvSpPr txBox="1"/>
          <p:nvPr/>
        </p:nvSpPr>
        <p:spPr>
          <a:xfrm>
            <a:off x="5524578" y="1680113"/>
            <a:ext cx="2187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จัดทำระบบลดภาระงาน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ล4</a:t>
            </a: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ปรับบริบทโครงการ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ล1</a:t>
            </a: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ปรับค่าเป้าหมายสู่บริบท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ล2</a:t>
            </a: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สร้างระบบ </a:t>
            </a:r>
            <a:r>
              <a:rPr lang="en-US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Big Data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ล3</a:t>
            </a:r>
          </a:p>
        </p:txBody>
      </p:sp>
      <p:sp>
        <p:nvSpPr>
          <p:cNvPr id="112" name="TextBox 114">
            <a:extLst>
              <a:ext uri="{FF2B5EF4-FFF2-40B4-BE49-F238E27FC236}">
                <a16:creationId xmlns:a16="http://schemas.microsoft.com/office/drawing/2014/main" id="{3FB06BF9-7B24-DBBD-FBFC-21560AFF519A}"/>
              </a:ext>
            </a:extLst>
          </p:cNvPr>
          <p:cNvSpPr txBox="1"/>
          <p:nvPr/>
        </p:nvSpPr>
        <p:spPr>
          <a:xfrm>
            <a:off x="196215" y="5743370"/>
            <a:ext cx="1378365" cy="408623"/>
          </a:xfrm>
          <a:prstGeom prst="roundRect">
            <a:avLst/>
          </a:prstGeom>
          <a:solidFill>
            <a:srgbClr val="5896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ลดภาระงาน</a:t>
            </a:r>
            <a:endParaRPr lang="en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0" name="TextBox 114">
            <a:extLst>
              <a:ext uri="{FF2B5EF4-FFF2-40B4-BE49-F238E27FC236}">
                <a16:creationId xmlns:a16="http://schemas.microsoft.com/office/drawing/2014/main" id="{685572CF-8109-66DC-7021-7EFB90585DA4}"/>
              </a:ext>
            </a:extLst>
          </p:cNvPr>
          <p:cNvSpPr txBox="1"/>
          <p:nvPr/>
        </p:nvSpPr>
        <p:spPr>
          <a:xfrm>
            <a:off x="173952" y="6391714"/>
            <a:ext cx="4900572" cy="408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4FBD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ครูได้อยู่ในชั้นเรียนมากขึ้น</a:t>
            </a:r>
            <a:endParaRPr lang="en-TH" b="1" dirty="0">
              <a:solidFill>
                <a:srgbClr val="4FBD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1" name="TextBox 114">
            <a:extLst>
              <a:ext uri="{FF2B5EF4-FFF2-40B4-BE49-F238E27FC236}">
                <a16:creationId xmlns:a16="http://schemas.microsoft.com/office/drawing/2014/main" id="{6ECCE5C6-E185-72B9-2FCF-6BF8D6F0AEB5}"/>
              </a:ext>
            </a:extLst>
          </p:cNvPr>
          <p:cNvSpPr txBox="1"/>
          <p:nvPr/>
        </p:nvSpPr>
        <p:spPr>
          <a:xfrm>
            <a:off x="1666759" y="5576662"/>
            <a:ext cx="1950736" cy="733663"/>
          </a:xfrm>
          <a:prstGeom prst="diamond">
            <a:avLst/>
          </a:prstGeom>
          <a:solidFill>
            <a:srgbClr val="5896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ลดเนื้องาน</a:t>
            </a:r>
            <a:endParaRPr lang="en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2" name="TextBox 114">
            <a:extLst>
              <a:ext uri="{FF2B5EF4-FFF2-40B4-BE49-F238E27FC236}">
                <a16:creationId xmlns:a16="http://schemas.microsoft.com/office/drawing/2014/main" id="{AA25530A-05D8-45F9-ACD3-4B851ACF1B69}"/>
              </a:ext>
            </a:extLst>
          </p:cNvPr>
          <p:cNvSpPr txBox="1"/>
          <p:nvPr/>
        </p:nvSpPr>
        <p:spPr>
          <a:xfrm>
            <a:off x="3693510" y="5774263"/>
            <a:ext cx="1378365" cy="408623"/>
          </a:xfrm>
          <a:prstGeom prst="roundRect">
            <a:avLst/>
          </a:prstGeom>
          <a:solidFill>
            <a:srgbClr val="5896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ลดขั้นตอน</a:t>
            </a:r>
            <a:endParaRPr lang="en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25" name="ลูกศรเชื่อมต่อแบบตรง 124">
            <a:extLst>
              <a:ext uri="{FF2B5EF4-FFF2-40B4-BE49-F238E27FC236}">
                <a16:creationId xmlns:a16="http://schemas.microsoft.com/office/drawing/2014/main" id="{2654E557-D1BA-E142-8633-26BFDD627EDF}"/>
              </a:ext>
            </a:extLst>
          </p:cNvPr>
          <p:cNvCxnSpPr/>
          <p:nvPr/>
        </p:nvCxnSpPr>
        <p:spPr>
          <a:xfrm>
            <a:off x="1600917" y="6077801"/>
            <a:ext cx="285878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ลูกศรเชื่อมต่อแบบตรง 129">
            <a:extLst>
              <a:ext uri="{FF2B5EF4-FFF2-40B4-BE49-F238E27FC236}">
                <a16:creationId xmlns:a16="http://schemas.microsoft.com/office/drawing/2014/main" id="{EFB5BF20-9E54-F7DC-4371-419B9E4D5173}"/>
              </a:ext>
            </a:extLst>
          </p:cNvPr>
          <p:cNvCxnSpPr/>
          <p:nvPr/>
        </p:nvCxnSpPr>
        <p:spPr>
          <a:xfrm>
            <a:off x="3351520" y="6079071"/>
            <a:ext cx="285878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ลูกศร: ขวา 131">
            <a:extLst>
              <a:ext uri="{FF2B5EF4-FFF2-40B4-BE49-F238E27FC236}">
                <a16:creationId xmlns:a16="http://schemas.microsoft.com/office/drawing/2014/main" id="{2A75B637-784E-CDC3-921B-C214FE0602CE}"/>
              </a:ext>
            </a:extLst>
          </p:cNvPr>
          <p:cNvSpPr/>
          <p:nvPr/>
        </p:nvSpPr>
        <p:spPr>
          <a:xfrm rot="5400000">
            <a:off x="353416" y="5000741"/>
            <a:ext cx="1077130" cy="316945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41" name="ลูกศรเชื่อมต่อแบบตรง 140">
            <a:extLst>
              <a:ext uri="{FF2B5EF4-FFF2-40B4-BE49-F238E27FC236}">
                <a16:creationId xmlns:a16="http://schemas.microsoft.com/office/drawing/2014/main" id="{3F4E54AC-C8B3-C5F4-D793-EF0B8CA14861}"/>
              </a:ext>
            </a:extLst>
          </p:cNvPr>
          <p:cNvCxnSpPr>
            <a:cxnSpLocks/>
          </p:cNvCxnSpPr>
          <p:nvPr/>
        </p:nvCxnSpPr>
        <p:spPr>
          <a:xfrm flipH="1">
            <a:off x="1590358" y="5814788"/>
            <a:ext cx="29643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ลูกศรเชื่อมต่อแบบตรง 142">
            <a:extLst>
              <a:ext uri="{FF2B5EF4-FFF2-40B4-BE49-F238E27FC236}">
                <a16:creationId xmlns:a16="http://schemas.microsoft.com/office/drawing/2014/main" id="{71368363-A6A3-96AE-C60A-136F7CA3C8D9}"/>
              </a:ext>
            </a:extLst>
          </p:cNvPr>
          <p:cNvCxnSpPr>
            <a:cxnSpLocks/>
          </p:cNvCxnSpPr>
          <p:nvPr/>
        </p:nvCxnSpPr>
        <p:spPr>
          <a:xfrm flipH="1">
            <a:off x="3320641" y="5790599"/>
            <a:ext cx="29643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สี่เหลี่ยมผืนผ้า 146">
            <a:extLst>
              <a:ext uri="{FF2B5EF4-FFF2-40B4-BE49-F238E27FC236}">
                <a16:creationId xmlns:a16="http://schemas.microsoft.com/office/drawing/2014/main" id="{2BB242EF-30CD-4551-BB48-188717E8BDC6}"/>
              </a:ext>
            </a:extLst>
          </p:cNvPr>
          <p:cNvSpPr/>
          <p:nvPr/>
        </p:nvSpPr>
        <p:spPr>
          <a:xfrm>
            <a:off x="5243276" y="943408"/>
            <a:ext cx="79080" cy="5730390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50" name="ตัวเชื่อมต่อ: หักมุม 149">
            <a:extLst>
              <a:ext uri="{FF2B5EF4-FFF2-40B4-BE49-F238E27FC236}">
                <a16:creationId xmlns:a16="http://schemas.microsoft.com/office/drawing/2014/main" id="{13917CF2-F136-C4E4-ED72-DA0013B873E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32849" y="4500359"/>
            <a:ext cx="1878346" cy="499860"/>
          </a:xfrm>
          <a:prstGeom prst="bentConnector2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ลูกศรเชื่อมต่อแบบตรง 156">
            <a:extLst>
              <a:ext uri="{FF2B5EF4-FFF2-40B4-BE49-F238E27FC236}">
                <a16:creationId xmlns:a16="http://schemas.microsoft.com/office/drawing/2014/main" id="{77AC8226-270A-8CD5-EDCE-79E775855412}"/>
              </a:ext>
            </a:extLst>
          </p:cNvPr>
          <p:cNvCxnSpPr>
            <a:cxnSpLocks/>
          </p:cNvCxnSpPr>
          <p:nvPr/>
        </p:nvCxnSpPr>
        <p:spPr>
          <a:xfrm flipV="1">
            <a:off x="4597810" y="3429000"/>
            <a:ext cx="524142" cy="2513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ลูกศรเชื่อมต่อแบบตรง 195">
            <a:extLst>
              <a:ext uri="{FF2B5EF4-FFF2-40B4-BE49-F238E27FC236}">
                <a16:creationId xmlns:a16="http://schemas.microsoft.com/office/drawing/2014/main" id="{1CA96EDD-843D-BA24-493C-DBEFD8871D02}"/>
              </a:ext>
            </a:extLst>
          </p:cNvPr>
          <p:cNvCxnSpPr>
            <a:cxnSpLocks/>
          </p:cNvCxnSpPr>
          <p:nvPr/>
        </p:nvCxnSpPr>
        <p:spPr>
          <a:xfrm>
            <a:off x="5369980" y="6603514"/>
            <a:ext cx="301202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27">
            <a:extLst>
              <a:ext uri="{FF2B5EF4-FFF2-40B4-BE49-F238E27FC236}">
                <a16:creationId xmlns:a16="http://schemas.microsoft.com/office/drawing/2014/main" id="{D1EECDC9-F631-143A-8451-F8AF4A240969}"/>
              </a:ext>
            </a:extLst>
          </p:cNvPr>
          <p:cNvSpPr txBox="1"/>
          <p:nvPr/>
        </p:nvSpPr>
        <p:spPr>
          <a:xfrm>
            <a:off x="7672099" y="1672299"/>
            <a:ext cx="2320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เน้นเนื้องานที่สำคัญ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ล3</a:t>
            </a:r>
            <a:endParaRPr lang="th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ลดขั้นตอนงาน เนื้องาน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ล4</a:t>
            </a:r>
            <a:endParaRPr lang="th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ประเมินครูรูปแบบออนไลน์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ล5</a:t>
            </a:r>
            <a:endParaRPr lang="th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ร่วมติดตาม ตรวจสอบ แก้ไข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ล6</a:t>
            </a:r>
            <a:endParaRPr lang="th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9" name="TextBox 27">
            <a:extLst>
              <a:ext uri="{FF2B5EF4-FFF2-40B4-BE49-F238E27FC236}">
                <a16:creationId xmlns:a16="http://schemas.microsoft.com/office/drawing/2014/main" id="{5298E856-E647-CECC-C0BC-B1D7D5278488}"/>
              </a:ext>
            </a:extLst>
          </p:cNvPr>
          <p:cNvSpPr txBox="1"/>
          <p:nvPr/>
        </p:nvSpPr>
        <p:spPr>
          <a:xfrm>
            <a:off x="7213046" y="3374706"/>
            <a:ext cx="4211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ใช้</a:t>
            </a:r>
            <a:r>
              <a:rPr lang="en-US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Application</a:t>
            </a:r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แทนการเขียนด้วยมือ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ล1</a:t>
            </a:r>
            <a:r>
              <a:rPr lang="en-US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ล3</a:t>
            </a:r>
            <a:r>
              <a:rPr lang="en-US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ล4</a:t>
            </a:r>
            <a:endParaRPr lang="th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ไม่ต้องเดินประสานงาน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ล6</a:t>
            </a:r>
            <a:endParaRPr lang="th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สรุปภาระงานออนไลน์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ล6</a:t>
            </a:r>
            <a:endParaRPr lang="th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มีปฏิทินการทำงาน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ล6</a:t>
            </a:r>
            <a:endParaRPr lang="th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รับและส่งการแจ้งเตือนเรียวไท</a:t>
            </a:r>
            <a:r>
              <a:rPr lang="th-TH" sz="1600" b="1" dirty="0" err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ม์</a:t>
            </a:r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ล6</a:t>
            </a:r>
            <a:endParaRPr lang="th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บันทึกข้อมูลนักเรียนผ่านโปรแกรม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ล1</a:t>
            </a:r>
            <a:r>
              <a:rPr lang="en-US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ล3</a:t>
            </a:r>
            <a:r>
              <a:rPr lang="en-US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ล4</a:t>
            </a:r>
            <a:endParaRPr lang="th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ประเมินด้วยเอกสารเล่มเดียว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ล5</a:t>
            </a: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นำเสนอผ่านเว็บไซต์ส่วนตัว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ล2</a:t>
            </a: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เฝ้าระวังด้วยกล้องวงจรปิด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ล6</a:t>
            </a:r>
            <a:endParaRPr lang="en-TH" sz="16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24" name="ลูกศรเชื่อมต่อแบบตรง 223">
            <a:extLst>
              <a:ext uri="{FF2B5EF4-FFF2-40B4-BE49-F238E27FC236}">
                <a16:creationId xmlns:a16="http://schemas.microsoft.com/office/drawing/2014/main" id="{BA95606C-20AF-4D21-3AD5-7ED999BFF819}"/>
              </a:ext>
            </a:extLst>
          </p:cNvPr>
          <p:cNvCxnSpPr>
            <a:cxnSpLocks/>
          </p:cNvCxnSpPr>
          <p:nvPr/>
        </p:nvCxnSpPr>
        <p:spPr>
          <a:xfrm flipH="1">
            <a:off x="9821610" y="6593497"/>
            <a:ext cx="2136883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ตัวเชื่อมต่อตรง 231">
            <a:extLst>
              <a:ext uri="{FF2B5EF4-FFF2-40B4-BE49-F238E27FC236}">
                <a16:creationId xmlns:a16="http://schemas.microsoft.com/office/drawing/2014/main" id="{22AD5BAA-E21E-B423-C50D-252602EE98FA}"/>
              </a:ext>
            </a:extLst>
          </p:cNvPr>
          <p:cNvCxnSpPr>
            <a:cxnSpLocks/>
          </p:cNvCxnSpPr>
          <p:nvPr/>
        </p:nvCxnSpPr>
        <p:spPr>
          <a:xfrm>
            <a:off x="11934825" y="3505229"/>
            <a:ext cx="0" cy="309828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ตัวเชื่อมต่อตรง 243">
            <a:extLst>
              <a:ext uri="{FF2B5EF4-FFF2-40B4-BE49-F238E27FC236}">
                <a16:creationId xmlns:a16="http://schemas.microsoft.com/office/drawing/2014/main" id="{40C57549-B814-3A92-4906-DA612343B063}"/>
              </a:ext>
            </a:extLst>
          </p:cNvPr>
          <p:cNvCxnSpPr>
            <a:cxnSpLocks/>
          </p:cNvCxnSpPr>
          <p:nvPr/>
        </p:nvCxnSpPr>
        <p:spPr>
          <a:xfrm flipH="1">
            <a:off x="10831676" y="3514465"/>
            <a:ext cx="113143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ลูกศรเชื่อมต่อแบบตรง 247">
            <a:extLst>
              <a:ext uri="{FF2B5EF4-FFF2-40B4-BE49-F238E27FC236}">
                <a16:creationId xmlns:a16="http://schemas.microsoft.com/office/drawing/2014/main" id="{0692E486-FEA3-1641-8311-F8E9C4F5AD1D}"/>
              </a:ext>
            </a:extLst>
          </p:cNvPr>
          <p:cNvCxnSpPr>
            <a:cxnSpLocks/>
          </p:cNvCxnSpPr>
          <p:nvPr/>
        </p:nvCxnSpPr>
        <p:spPr>
          <a:xfrm flipV="1">
            <a:off x="10446947" y="3034474"/>
            <a:ext cx="0" cy="44311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ลูกศรเชื่อมต่อแบบตรง 249">
            <a:extLst>
              <a:ext uri="{FF2B5EF4-FFF2-40B4-BE49-F238E27FC236}">
                <a16:creationId xmlns:a16="http://schemas.microsoft.com/office/drawing/2014/main" id="{A78E8BF6-5CD1-9E38-CA8B-2B03BCC6C296}"/>
              </a:ext>
            </a:extLst>
          </p:cNvPr>
          <p:cNvCxnSpPr>
            <a:cxnSpLocks/>
          </p:cNvCxnSpPr>
          <p:nvPr/>
        </p:nvCxnSpPr>
        <p:spPr>
          <a:xfrm>
            <a:off x="10441279" y="3462221"/>
            <a:ext cx="0" cy="185227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7">
            <a:extLst>
              <a:ext uri="{FF2B5EF4-FFF2-40B4-BE49-F238E27FC236}">
                <a16:creationId xmlns:a16="http://schemas.microsoft.com/office/drawing/2014/main" id="{527D71FA-A0AD-3179-CC5B-9C494812E62F}"/>
              </a:ext>
            </a:extLst>
          </p:cNvPr>
          <p:cNvSpPr txBox="1"/>
          <p:nvPr/>
        </p:nvSpPr>
        <p:spPr>
          <a:xfrm>
            <a:off x="9753998" y="5463701"/>
            <a:ext cx="213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มีครูอยู่ด้วยตลอดเวลา</a:t>
            </a: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เรียนอย่างมีความสุข</a:t>
            </a:r>
          </a:p>
          <a:p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เรียนรู้แบบ</a:t>
            </a:r>
            <a:r>
              <a:rPr lang="en-US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Active Learning</a:t>
            </a:r>
          </a:p>
          <a:p>
            <a:r>
              <a:rPr lang="en-US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เรียนได้ทุกที่ทุกเวลา</a:t>
            </a:r>
          </a:p>
        </p:txBody>
      </p:sp>
      <p:cxnSp>
        <p:nvCxnSpPr>
          <p:cNvPr id="255" name="ตัวเชื่อมต่อตรง 254">
            <a:extLst>
              <a:ext uri="{FF2B5EF4-FFF2-40B4-BE49-F238E27FC236}">
                <a16:creationId xmlns:a16="http://schemas.microsoft.com/office/drawing/2014/main" id="{A60BF77A-0580-B56A-1A7A-D9DD628C7EB6}"/>
              </a:ext>
            </a:extLst>
          </p:cNvPr>
          <p:cNvCxnSpPr>
            <a:cxnSpLocks/>
          </p:cNvCxnSpPr>
          <p:nvPr/>
        </p:nvCxnSpPr>
        <p:spPr>
          <a:xfrm flipV="1">
            <a:off x="10822440" y="3171731"/>
            <a:ext cx="0" cy="36207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วงรี 258">
            <a:extLst>
              <a:ext uri="{FF2B5EF4-FFF2-40B4-BE49-F238E27FC236}">
                <a16:creationId xmlns:a16="http://schemas.microsoft.com/office/drawing/2014/main" id="{BFBBC196-5114-69CE-4181-CD427970BB24}"/>
              </a:ext>
            </a:extLst>
          </p:cNvPr>
          <p:cNvSpPr/>
          <p:nvPr/>
        </p:nvSpPr>
        <p:spPr>
          <a:xfrm>
            <a:off x="10507272" y="3634118"/>
            <a:ext cx="1360108" cy="1362166"/>
          </a:xfrm>
          <a:prstGeom prst="ellipse">
            <a:avLst/>
          </a:prstGeom>
          <a:solidFill>
            <a:srgbClr val="A6B31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</a:t>
            </a:r>
          </a:p>
          <a:p>
            <a:pPr algn="ctr"/>
            <a:r>
              <a:rPr lang="th-TH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ลงสู่ผู้เรียน</a:t>
            </a:r>
            <a:endParaRPr lang="en-TH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75" name="ลูกศรเชื่อมต่อแบบตรง 274">
            <a:extLst>
              <a:ext uri="{FF2B5EF4-FFF2-40B4-BE49-F238E27FC236}">
                <a16:creationId xmlns:a16="http://schemas.microsoft.com/office/drawing/2014/main" id="{99B5F168-A9A2-921D-2329-FB67509DCADB}"/>
              </a:ext>
            </a:extLst>
          </p:cNvPr>
          <p:cNvCxnSpPr>
            <a:cxnSpLocks/>
          </p:cNvCxnSpPr>
          <p:nvPr/>
        </p:nvCxnSpPr>
        <p:spPr>
          <a:xfrm>
            <a:off x="9448800" y="4174244"/>
            <a:ext cx="95897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รูปภาพ 87">
            <a:extLst>
              <a:ext uri="{FF2B5EF4-FFF2-40B4-BE49-F238E27FC236}">
                <a16:creationId xmlns:a16="http://schemas.microsoft.com/office/drawing/2014/main" id="{85204682-08A1-B6EF-BB61-AF5F349EF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3825" y="481138"/>
            <a:ext cx="3236081" cy="3023311"/>
          </a:xfrm>
          <a:prstGeom prst="rect">
            <a:avLst/>
          </a:prstGeom>
        </p:spPr>
      </p:pic>
      <p:pic>
        <p:nvPicPr>
          <p:cNvPr id="286" name="รูปภาพ 285">
            <a:extLst>
              <a:ext uri="{FF2B5EF4-FFF2-40B4-BE49-F238E27FC236}">
                <a16:creationId xmlns:a16="http://schemas.microsoft.com/office/drawing/2014/main" id="{356878A1-9DD2-5F12-67BF-10702DDCBB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7326" y="20992"/>
            <a:ext cx="909342" cy="861579"/>
          </a:xfrm>
          <a:prstGeom prst="rect">
            <a:avLst/>
          </a:prstGeom>
        </p:spPr>
      </p:pic>
      <p:sp>
        <p:nvSpPr>
          <p:cNvPr id="287" name="TextBox 114">
            <a:extLst>
              <a:ext uri="{FF2B5EF4-FFF2-40B4-BE49-F238E27FC236}">
                <a16:creationId xmlns:a16="http://schemas.microsoft.com/office/drawing/2014/main" id="{D7098F57-9BA3-A089-9220-1A72E96FED81}"/>
              </a:ext>
            </a:extLst>
          </p:cNvPr>
          <p:cNvSpPr txBox="1"/>
          <p:nvPr/>
        </p:nvSpPr>
        <p:spPr>
          <a:xfrm>
            <a:off x="8117839" y="88335"/>
            <a:ext cx="320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One Stop Service</a:t>
            </a:r>
            <a:endParaRPr lang="en-TH" sz="3600" b="1" dirty="0">
              <a:solidFill>
                <a:srgbClr val="DB2E2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99" name="ตัวเชื่อมต่อ: หักมุม 298">
            <a:extLst>
              <a:ext uri="{FF2B5EF4-FFF2-40B4-BE49-F238E27FC236}">
                <a16:creationId xmlns:a16="http://schemas.microsoft.com/office/drawing/2014/main" id="{001103A9-8AC0-7680-22A4-2861FA3386DC}"/>
              </a:ext>
            </a:extLst>
          </p:cNvPr>
          <p:cNvCxnSpPr>
            <a:stCxn id="112" idx="2"/>
            <a:endCxn id="122" idx="2"/>
          </p:cNvCxnSpPr>
          <p:nvPr/>
        </p:nvCxnSpPr>
        <p:spPr>
          <a:xfrm rot="16200000" flipH="1">
            <a:off x="2618599" y="4418791"/>
            <a:ext cx="30893" cy="3497295"/>
          </a:xfrm>
          <a:prstGeom prst="bentConnector3">
            <a:avLst>
              <a:gd name="adj1" fmla="val 57687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รูปแบบอิสระ: รูปร่าง 305">
            <a:extLst>
              <a:ext uri="{FF2B5EF4-FFF2-40B4-BE49-F238E27FC236}">
                <a16:creationId xmlns:a16="http://schemas.microsoft.com/office/drawing/2014/main" id="{528551A9-8E5E-8473-A578-62B8FE20E8DE}"/>
              </a:ext>
            </a:extLst>
          </p:cNvPr>
          <p:cNvSpPr/>
          <p:nvPr/>
        </p:nvSpPr>
        <p:spPr>
          <a:xfrm>
            <a:off x="5405011" y="892698"/>
            <a:ext cx="2126359" cy="580825"/>
          </a:xfrm>
          <a:custGeom>
            <a:avLst/>
            <a:gdLst>
              <a:gd name="connsiteX0" fmla="*/ 307777 w 2253497"/>
              <a:gd name="connsiteY0" fmla="*/ 0 h 615553"/>
              <a:gd name="connsiteX1" fmla="*/ 307777 w 2253497"/>
              <a:gd name="connsiteY1" fmla="*/ 153888 h 615553"/>
              <a:gd name="connsiteX2" fmla="*/ 1970542 w 2253497"/>
              <a:gd name="connsiteY2" fmla="*/ 153888 h 615553"/>
              <a:gd name="connsiteX3" fmla="*/ 1995799 w 2253497"/>
              <a:gd name="connsiteY3" fmla="*/ 136859 h 615553"/>
              <a:gd name="connsiteX4" fmla="*/ 2068002 w 2253497"/>
              <a:gd name="connsiteY4" fmla="*/ 122282 h 615553"/>
              <a:gd name="connsiteX5" fmla="*/ 2253497 w 2253497"/>
              <a:gd name="connsiteY5" fmla="*/ 307777 h 615553"/>
              <a:gd name="connsiteX6" fmla="*/ 2068002 w 2253497"/>
              <a:gd name="connsiteY6" fmla="*/ 493272 h 615553"/>
              <a:gd name="connsiteX7" fmla="*/ 1995799 w 2253497"/>
              <a:gd name="connsiteY7" fmla="*/ 478695 h 615553"/>
              <a:gd name="connsiteX8" fmla="*/ 1970541 w 2253497"/>
              <a:gd name="connsiteY8" fmla="*/ 461665 h 615553"/>
              <a:gd name="connsiteX9" fmla="*/ 307777 w 2253497"/>
              <a:gd name="connsiteY9" fmla="*/ 461665 h 615553"/>
              <a:gd name="connsiteX10" fmla="*/ 307777 w 2253497"/>
              <a:gd name="connsiteY10" fmla="*/ 615553 h 615553"/>
              <a:gd name="connsiteX11" fmla="*/ 0 w 2253497"/>
              <a:gd name="connsiteY11" fmla="*/ 307777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53497" h="615553">
                <a:moveTo>
                  <a:pt x="307777" y="0"/>
                </a:moveTo>
                <a:lnTo>
                  <a:pt x="307777" y="153888"/>
                </a:lnTo>
                <a:lnTo>
                  <a:pt x="1970542" y="153888"/>
                </a:lnTo>
                <a:lnTo>
                  <a:pt x="1995799" y="136859"/>
                </a:lnTo>
                <a:cubicBezTo>
                  <a:pt x="2017992" y="127473"/>
                  <a:pt x="2042391" y="122282"/>
                  <a:pt x="2068002" y="122282"/>
                </a:cubicBezTo>
                <a:cubicBezTo>
                  <a:pt x="2170448" y="122282"/>
                  <a:pt x="2253497" y="205331"/>
                  <a:pt x="2253497" y="307777"/>
                </a:cubicBezTo>
                <a:cubicBezTo>
                  <a:pt x="2253497" y="410223"/>
                  <a:pt x="2170448" y="493272"/>
                  <a:pt x="2068002" y="493272"/>
                </a:cubicBezTo>
                <a:cubicBezTo>
                  <a:pt x="2042391" y="493272"/>
                  <a:pt x="2017992" y="488082"/>
                  <a:pt x="1995799" y="478695"/>
                </a:cubicBezTo>
                <a:lnTo>
                  <a:pt x="1970541" y="461665"/>
                </a:lnTo>
                <a:lnTo>
                  <a:pt x="307777" y="461665"/>
                </a:lnTo>
                <a:lnTo>
                  <a:pt x="307777" y="615553"/>
                </a:lnTo>
                <a:lnTo>
                  <a:pt x="0" y="30777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th-TH" sz="1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พาคิด พาทำ พาแข่งขัน</a:t>
            </a:r>
          </a:p>
        </p:txBody>
      </p:sp>
      <p:sp>
        <p:nvSpPr>
          <p:cNvPr id="310" name="รูปแบบอิสระ: รูปร่าง 309">
            <a:extLst>
              <a:ext uri="{FF2B5EF4-FFF2-40B4-BE49-F238E27FC236}">
                <a16:creationId xmlns:a16="http://schemas.microsoft.com/office/drawing/2014/main" id="{EB8B8728-2395-B5B7-DB4F-A9CA2532803D}"/>
              </a:ext>
            </a:extLst>
          </p:cNvPr>
          <p:cNvSpPr/>
          <p:nvPr/>
        </p:nvSpPr>
        <p:spPr>
          <a:xfrm>
            <a:off x="5132622" y="5314493"/>
            <a:ext cx="1043478" cy="459063"/>
          </a:xfrm>
          <a:custGeom>
            <a:avLst/>
            <a:gdLst>
              <a:gd name="connsiteX0" fmla="*/ 813947 w 1043478"/>
              <a:gd name="connsiteY0" fmla="*/ 0 h 459063"/>
              <a:gd name="connsiteX1" fmla="*/ 1043478 w 1043478"/>
              <a:gd name="connsiteY1" fmla="*/ 229532 h 459063"/>
              <a:gd name="connsiteX2" fmla="*/ 813947 w 1043478"/>
              <a:gd name="connsiteY2" fmla="*/ 459063 h 459063"/>
              <a:gd name="connsiteX3" fmla="*/ 813947 w 1043478"/>
              <a:gd name="connsiteY3" fmla="*/ 344297 h 459063"/>
              <a:gd name="connsiteX4" fmla="*/ 322006 w 1043478"/>
              <a:gd name="connsiteY4" fmla="*/ 344297 h 459063"/>
              <a:gd name="connsiteX5" fmla="*/ 312196 w 1043478"/>
              <a:gd name="connsiteY5" fmla="*/ 358847 h 459063"/>
              <a:gd name="connsiteX6" fmla="*/ 182880 w 1043478"/>
              <a:gd name="connsiteY6" fmla="*/ 412411 h 459063"/>
              <a:gd name="connsiteX7" fmla="*/ 0 w 1043478"/>
              <a:gd name="connsiteY7" fmla="*/ 229531 h 459063"/>
              <a:gd name="connsiteX8" fmla="*/ 182880 w 1043478"/>
              <a:gd name="connsiteY8" fmla="*/ 46651 h 459063"/>
              <a:gd name="connsiteX9" fmla="*/ 312196 w 1043478"/>
              <a:gd name="connsiteY9" fmla="*/ 100215 h 459063"/>
              <a:gd name="connsiteX10" fmla="*/ 322006 w 1043478"/>
              <a:gd name="connsiteY10" fmla="*/ 114766 h 459063"/>
              <a:gd name="connsiteX11" fmla="*/ 813947 w 1043478"/>
              <a:gd name="connsiteY11" fmla="*/ 114766 h 45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3478" h="459063">
                <a:moveTo>
                  <a:pt x="813947" y="0"/>
                </a:moveTo>
                <a:lnTo>
                  <a:pt x="1043478" y="229532"/>
                </a:lnTo>
                <a:lnTo>
                  <a:pt x="813947" y="459063"/>
                </a:lnTo>
                <a:lnTo>
                  <a:pt x="813947" y="344297"/>
                </a:lnTo>
                <a:lnTo>
                  <a:pt x="322006" y="344297"/>
                </a:lnTo>
                <a:lnTo>
                  <a:pt x="312196" y="358847"/>
                </a:lnTo>
                <a:cubicBezTo>
                  <a:pt x="279101" y="391942"/>
                  <a:pt x="233381" y="412411"/>
                  <a:pt x="182880" y="412411"/>
                </a:cubicBezTo>
                <a:cubicBezTo>
                  <a:pt x="81878" y="412411"/>
                  <a:pt x="0" y="330533"/>
                  <a:pt x="0" y="229531"/>
                </a:cubicBezTo>
                <a:cubicBezTo>
                  <a:pt x="0" y="128529"/>
                  <a:pt x="81878" y="46651"/>
                  <a:pt x="182880" y="46651"/>
                </a:cubicBezTo>
                <a:cubicBezTo>
                  <a:pt x="233381" y="46651"/>
                  <a:pt x="279101" y="67121"/>
                  <a:pt x="312196" y="100215"/>
                </a:cubicBezTo>
                <a:lnTo>
                  <a:pt x="322006" y="114766"/>
                </a:lnTo>
                <a:lnTo>
                  <a:pt x="813947" y="11476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th-TH" sz="12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ใช้งาน/แจ้งเตือน</a:t>
            </a:r>
            <a:endParaRPr lang="th-TH" sz="1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3" name="รูปแบบอิสระ: รูปร่าง 312">
            <a:extLst>
              <a:ext uri="{FF2B5EF4-FFF2-40B4-BE49-F238E27FC236}">
                <a16:creationId xmlns:a16="http://schemas.microsoft.com/office/drawing/2014/main" id="{BD9AF844-F0CC-3874-FC9C-EC9189517666}"/>
              </a:ext>
            </a:extLst>
          </p:cNvPr>
          <p:cNvSpPr/>
          <p:nvPr/>
        </p:nvSpPr>
        <p:spPr>
          <a:xfrm>
            <a:off x="5351885" y="2966028"/>
            <a:ext cx="1084489" cy="506052"/>
          </a:xfrm>
          <a:custGeom>
            <a:avLst/>
            <a:gdLst>
              <a:gd name="connsiteX0" fmla="*/ 253026 w 1084489"/>
              <a:gd name="connsiteY0" fmla="*/ 0 h 506052"/>
              <a:gd name="connsiteX1" fmla="*/ 253026 w 1084489"/>
              <a:gd name="connsiteY1" fmla="*/ 126513 h 506052"/>
              <a:gd name="connsiteX2" fmla="*/ 767214 w 1084489"/>
              <a:gd name="connsiteY2" fmla="*/ 126513 h 506052"/>
              <a:gd name="connsiteX3" fmla="*/ 768782 w 1084489"/>
              <a:gd name="connsiteY3" fmla="*/ 124187 h 506052"/>
              <a:gd name="connsiteX4" fmla="*/ 899552 w 1084489"/>
              <a:gd name="connsiteY4" fmla="*/ 70020 h 506052"/>
              <a:gd name="connsiteX5" fmla="*/ 1084489 w 1084489"/>
              <a:gd name="connsiteY5" fmla="*/ 254957 h 506052"/>
              <a:gd name="connsiteX6" fmla="*/ 899552 w 1084489"/>
              <a:gd name="connsiteY6" fmla="*/ 439894 h 506052"/>
              <a:gd name="connsiteX7" fmla="*/ 768782 w 1084489"/>
              <a:gd name="connsiteY7" fmla="*/ 385728 h 506052"/>
              <a:gd name="connsiteX8" fmla="*/ 764610 w 1084489"/>
              <a:gd name="connsiteY8" fmla="*/ 379539 h 506052"/>
              <a:gd name="connsiteX9" fmla="*/ 253026 w 1084489"/>
              <a:gd name="connsiteY9" fmla="*/ 379539 h 506052"/>
              <a:gd name="connsiteX10" fmla="*/ 253026 w 1084489"/>
              <a:gd name="connsiteY10" fmla="*/ 506052 h 506052"/>
              <a:gd name="connsiteX11" fmla="*/ 0 w 1084489"/>
              <a:gd name="connsiteY11" fmla="*/ 253026 h 50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4489" h="506052">
                <a:moveTo>
                  <a:pt x="253026" y="0"/>
                </a:moveTo>
                <a:lnTo>
                  <a:pt x="253026" y="126513"/>
                </a:lnTo>
                <a:lnTo>
                  <a:pt x="767214" y="126513"/>
                </a:lnTo>
                <a:lnTo>
                  <a:pt x="768782" y="124187"/>
                </a:lnTo>
                <a:cubicBezTo>
                  <a:pt x="802249" y="90720"/>
                  <a:pt x="848483" y="70020"/>
                  <a:pt x="899552" y="70020"/>
                </a:cubicBezTo>
                <a:cubicBezTo>
                  <a:pt x="1001690" y="70020"/>
                  <a:pt x="1084489" y="152819"/>
                  <a:pt x="1084489" y="254957"/>
                </a:cubicBezTo>
                <a:cubicBezTo>
                  <a:pt x="1084489" y="357095"/>
                  <a:pt x="1001690" y="439894"/>
                  <a:pt x="899552" y="439894"/>
                </a:cubicBezTo>
                <a:cubicBezTo>
                  <a:pt x="848483" y="439894"/>
                  <a:pt x="802249" y="419194"/>
                  <a:pt x="768782" y="385728"/>
                </a:cubicBezTo>
                <a:lnTo>
                  <a:pt x="764610" y="379539"/>
                </a:lnTo>
                <a:lnTo>
                  <a:pt x="253026" y="379539"/>
                </a:lnTo>
                <a:lnTo>
                  <a:pt x="253026" y="506052"/>
                </a:lnTo>
                <a:lnTo>
                  <a:pt x="0" y="25302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ร่วมปรับปรุง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1" name="รูปแบบอิสระ: รูปร่าง 320">
            <a:extLst>
              <a:ext uri="{FF2B5EF4-FFF2-40B4-BE49-F238E27FC236}">
                <a16:creationId xmlns:a16="http://schemas.microsoft.com/office/drawing/2014/main" id="{1744162C-11DB-AAA6-C69E-578CC6A09151}"/>
              </a:ext>
            </a:extLst>
          </p:cNvPr>
          <p:cNvSpPr/>
          <p:nvPr/>
        </p:nvSpPr>
        <p:spPr>
          <a:xfrm>
            <a:off x="5147029" y="2621280"/>
            <a:ext cx="5155211" cy="366627"/>
          </a:xfrm>
          <a:custGeom>
            <a:avLst/>
            <a:gdLst>
              <a:gd name="connsiteX0" fmla="*/ 4971898 w 5155211"/>
              <a:gd name="connsiteY0" fmla="*/ 0 h 366627"/>
              <a:gd name="connsiteX1" fmla="*/ 5155211 w 5155211"/>
              <a:gd name="connsiteY1" fmla="*/ 183314 h 366627"/>
              <a:gd name="connsiteX2" fmla="*/ 4971898 w 5155211"/>
              <a:gd name="connsiteY2" fmla="*/ 366627 h 366627"/>
              <a:gd name="connsiteX3" fmla="*/ 4971898 w 5155211"/>
              <a:gd name="connsiteY3" fmla="*/ 274970 h 366627"/>
              <a:gd name="connsiteX4" fmla="*/ 254151 w 5155211"/>
              <a:gd name="connsiteY4" fmla="*/ 274970 h 366627"/>
              <a:gd name="connsiteX5" fmla="*/ 249688 w 5155211"/>
              <a:gd name="connsiteY5" fmla="*/ 281589 h 366627"/>
              <a:gd name="connsiteX6" fmla="*/ 146264 w 5155211"/>
              <a:gd name="connsiteY6" fmla="*/ 324429 h 366627"/>
              <a:gd name="connsiteX7" fmla="*/ 0 w 5155211"/>
              <a:gd name="connsiteY7" fmla="*/ 178165 h 366627"/>
              <a:gd name="connsiteX8" fmla="*/ 146264 w 5155211"/>
              <a:gd name="connsiteY8" fmla="*/ 31901 h 366627"/>
              <a:gd name="connsiteX9" fmla="*/ 249688 w 5155211"/>
              <a:gd name="connsiteY9" fmla="*/ 74741 h 366627"/>
              <a:gd name="connsiteX10" fmla="*/ 261094 w 5155211"/>
              <a:gd name="connsiteY10" fmla="*/ 91657 h 366627"/>
              <a:gd name="connsiteX11" fmla="*/ 4971898 w 5155211"/>
              <a:gd name="connsiteY11" fmla="*/ 91657 h 36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55211" h="366627">
                <a:moveTo>
                  <a:pt x="4971898" y="0"/>
                </a:moveTo>
                <a:lnTo>
                  <a:pt x="5155211" y="183314"/>
                </a:lnTo>
                <a:lnTo>
                  <a:pt x="4971898" y="366627"/>
                </a:lnTo>
                <a:lnTo>
                  <a:pt x="4971898" y="274970"/>
                </a:lnTo>
                <a:lnTo>
                  <a:pt x="254151" y="274970"/>
                </a:lnTo>
                <a:lnTo>
                  <a:pt x="249688" y="281589"/>
                </a:lnTo>
                <a:cubicBezTo>
                  <a:pt x="223220" y="308058"/>
                  <a:pt x="186654" y="324429"/>
                  <a:pt x="146264" y="324429"/>
                </a:cubicBezTo>
                <a:cubicBezTo>
                  <a:pt x="65485" y="324429"/>
                  <a:pt x="0" y="258944"/>
                  <a:pt x="0" y="178165"/>
                </a:cubicBezTo>
                <a:cubicBezTo>
                  <a:pt x="0" y="97386"/>
                  <a:pt x="65485" y="31901"/>
                  <a:pt x="146264" y="31901"/>
                </a:cubicBezTo>
                <a:cubicBezTo>
                  <a:pt x="186654" y="31901"/>
                  <a:pt x="223220" y="48272"/>
                  <a:pt x="249688" y="74741"/>
                </a:cubicBezTo>
                <a:lnTo>
                  <a:pt x="261094" y="91657"/>
                </a:lnTo>
                <a:lnTo>
                  <a:pt x="4971898" y="91657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รายงานผล/ขออนุมัติ/แจ้งเตือน</a:t>
            </a:r>
          </a:p>
        </p:txBody>
      </p:sp>
      <p:sp>
        <p:nvSpPr>
          <p:cNvPr id="325" name="รูปแบบอิสระ: รูปร่าง 324">
            <a:extLst>
              <a:ext uri="{FF2B5EF4-FFF2-40B4-BE49-F238E27FC236}">
                <a16:creationId xmlns:a16="http://schemas.microsoft.com/office/drawing/2014/main" id="{23495F43-7180-F4FF-0506-AB52E543EB83}"/>
              </a:ext>
            </a:extLst>
          </p:cNvPr>
          <p:cNvSpPr/>
          <p:nvPr/>
        </p:nvSpPr>
        <p:spPr>
          <a:xfrm>
            <a:off x="5345702" y="1423868"/>
            <a:ext cx="4751204" cy="347959"/>
          </a:xfrm>
          <a:custGeom>
            <a:avLst/>
            <a:gdLst>
              <a:gd name="connsiteX0" fmla="*/ 173980 w 4751204"/>
              <a:gd name="connsiteY0" fmla="*/ 0 h 347959"/>
              <a:gd name="connsiteX1" fmla="*/ 173980 w 4751204"/>
              <a:gd name="connsiteY1" fmla="*/ 86990 h 347959"/>
              <a:gd name="connsiteX2" fmla="*/ 4528199 w 4751204"/>
              <a:gd name="connsiteY2" fmla="*/ 86990 h 347959"/>
              <a:gd name="connsiteX3" fmla="*/ 4533628 w 4751204"/>
              <a:gd name="connsiteY3" fmla="*/ 78937 h 347959"/>
              <a:gd name="connsiteX4" fmla="*/ 4623751 w 4751204"/>
              <a:gd name="connsiteY4" fmla="*/ 41607 h 347959"/>
              <a:gd name="connsiteX5" fmla="*/ 4751204 w 4751204"/>
              <a:gd name="connsiteY5" fmla="*/ 169060 h 347959"/>
              <a:gd name="connsiteX6" fmla="*/ 4623751 w 4751204"/>
              <a:gd name="connsiteY6" fmla="*/ 296513 h 347959"/>
              <a:gd name="connsiteX7" fmla="*/ 4574141 w 4751204"/>
              <a:gd name="connsiteY7" fmla="*/ 286497 h 347959"/>
              <a:gd name="connsiteX8" fmla="*/ 4536278 w 4751204"/>
              <a:gd name="connsiteY8" fmla="*/ 260969 h 347959"/>
              <a:gd name="connsiteX9" fmla="*/ 173980 w 4751204"/>
              <a:gd name="connsiteY9" fmla="*/ 260969 h 347959"/>
              <a:gd name="connsiteX10" fmla="*/ 173980 w 4751204"/>
              <a:gd name="connsiteY10" fmla="*/ 347959 h 347959"/>
              <a:gd name="connsiteX11" fmla="*/ 0 w 4751204"/>
              <a:gd name="connsiteY11" fmla="*/ 173980 h 34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51204" h="347959">
                <a:moveTo>
                  <a:pt x="173980" y="0"/>
                </a:moveTo>
                <a:lnTo>
                  <a:pt x="173980" y="86990"/>
                </a:lnTo>
                <a:lnTo>
                  <a:pt x="4528199" y="86990"/>
                </a:lnTo>
                <a:lnTo>
                  <a:pt x="4533628" y="78937"/>
                </a:lnTo>
                <a:cubicBezTo>
                  <a:pt x="4556693" y="55873"/>
                  <a:pt x="4588556" y="41607"/>
                  <a:pt x="4623751" y="41607"/>
                </a:cubicBezTo>
                <a:cubicBezTo>
                  <a:pt x="4694141" y="41607"/>
                  <a:pt x="4751204" y="98670"/>
                  <a:pt x="4751204" y="169060"/>
                </a:cubicBezTo>
                <a:cubicBezTo>
                  <a:pt x="4751204" y="239450"/>
                  <a:pt x="4694141" y="296513"/>
                  <a:pt x="4623751" y="296513"/>
                </a:cubicBezTo>
                <a:cubicBezTo>
                  <a:pt x="4606154" y="296513"/>
                  <a:pt x="4589389" y="292947"/>
                  <a:pt x="4574141" y="286497"/>
                </a:cubicBezTo>
                <a:lnTo>
                  <a:pt x="4536278" y="260969"/>
                </a:lnTo>
                <a:lnTo>
                  <a:pt x="173980" y="260969"/>
                </a:lnTo>
                <a:lnTo>
                  <a:pt x="173980" y="347959"/>
                </a:lnTo>
                <a:lnTo>
                  <a:pt x="0" y="17398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ร่วมสร้าง/ร่วมปรับปรุง/ร่วมพัฒนา</a:t>
            </a:r>
          </a:p>
        </p:txBody>
      </p:sp>
    </p:spTree>
    <p:extLst>
      <p:ext uri="{BB962C8B-B14F-4D97-AF65-F5344CB8AC3E}">
        <p14:creationId xmlns:p14="http://schemas.microsoft.com/office/powerpoint/2010/main" val="333176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14">
            <a:extLst>
              <a:ext uri="{FF2B5EF4-FFF2-40B4-BE49-F238E27FC236}">
                <a16:creationId xmlns:a16="http://schemas.microsoft.com/office/drawing/2014/main" id="{189862E2-8167-EFA4-76B9-B3F790A02D90}"/>
              </a:ext>
            </a:extLst>
          </p:cNvPr>
          <p:cNvSpPr txBox="1"/>
          <p:nvPr/>
        </p:nvSpPr>
        <p:spPr>
          <a:xfrm>
            <a:off x="1097611" y="6143827"/>
            <a:ext cx="2704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SCHOOL</a:t>
            </a:r>
            <a:endParaRPr lang="en-TH" sz="3200" b="1" dirty="0">
              <a:solidFill>
                <a:srgbClr val="277F2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537B03AD-5532-EB19-EFB9-B7F9D7DFFEE9}"/>
              </a:ext>
            </a:extLst>
          </p:cNvPr>
          <p:cNvSpPr txBox="1"/>
          <p:nvPr/>
        </p:nvSpPr>
        <p:spPr>
          <a:xfrm>
            <a:off x="1477023" y="2676616"/>
            <a:ext cx="189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3D008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Director</a:t>
            </a:r>
            <a:endParaRPr lang="en-TH" sz="2400" b="1" dirty="0">
              <a:solidFill>
                <a:srgbClr val="3D008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A5F49386-296C-24BC-57B5-CD0D039437A2}"/>
              </a:ext>
            </a:extLst>
          </p:cNvPr>
          <p:cNvSpPr txBox="1"/>
          <p:nvPr/>
        </p:nvSpPr>
        <p:spPr>
          <a:xfrm>
            <a:off x="1157928" y="3048246"/>
            <a:ext cx="2447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600" b="1" dirty="0">
                <a:solidFill>
                  <a:srgbClr val="3D008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ผู้บริหารเป็นผู้นำการเปลี่ยนแปลง</a:t>
            </a:r>
            <a:endParaRPr lang="en-TH" sz="1600" b="1" dirty="0">
              <a:solidFill>
                <a:srgbClr val="3D008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51">
            <a:extLst>
              <a:ext uri="{FF2B5EF4-FFF2-40B4-BE49-F238E27FC236}">
                <a16:creationId xmlns:a16="http://schemas.microsoft.com/office/drawing/2014/main" id="{DCE62250-8B75-3E08-0316-26B541B085FC}"/>
              </a:ext>
            </a:extLst>
          </p:cNvPr>
          <p:cNvSpPr txBox="1"/>
          <p:nvPr/>
        </p:nvSpPr>
        <p:spPr>
          <a:xfrm>
            <a:off x="1504487" y="3805741"/>
            <a:ext cx="189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00C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Teacher</a:t>
            </a:r>
            <a:endParaRPr lang="en-TH" sz="2400" b="1" dirty="0">
              <a:solidFill>
                <a:srgbClr val="9B00C5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52">
            <a:extLst>
              <a:ext uri="{FF2B5EF4-FFF2-40B4-BE49-F238E27FC236}">
                <a16:creationId xmlns:a16="http://schemas.microsoft.com/office/drawing/2014/main" id="{D2BF2E5F-A19A-F51F-1F64-E41C7EA7529D}"/>
              </a:ext>
            </a:extLst>
          </p:cNvPr>
          <p:cNvSpPr txBox="1"/>
          <p:nvPr/>
        </p:nvSpPr>
        <p:spPr>
          <a:xfrm>
            <a:off x="1055675" y="4150076"/>
            <a:ext cx="2954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600" b="1" dirty="0">
                <a:solidFill>
                  <a:srgbClr val="9B00C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ครูเชี่ยวชาญด้านการสอน อยู่ห้องเรียนมากขึ้น </a:t>
            </a:r>
            <a:endParaRPr lang="en-TH" sz="1600" b="1" dirty="0">
              <a:solidFill>
                <a:srgbClr val="9B00C5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80">
            <a:extLst>
              <a:ext uri="{FF2B5EF4-FFF2-40B4-BE49-F238E27FC236}">
                <a16:creationId xmlns:a16="http://schemas.microsoft.com/office/drawing/2014/main" id="{5A3B5CCD-5D0F-43A4-8469-53263D33F25A}"/>
              </a:ext>
            </a:extLst>
          </p:cNvPr>
          <p:cNvSpPr txBox="1"/>
          <p:nvPr/>
        </p:nvSpPr>
        <p:spPr>
          <a:xfrm>
            <a:off x="1289487" y="4885320"/>
            <a:ext cx="318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6006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Student</a:t>
            </a:r>
            <a:endParaRPr lang="en-TH" sz="3200" b="1" dirty="0">
              <a:solidFill>
                <a:srgbClr val="E6006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81">
            <a:extLst>
              <a:ext uri="{FF2B5EF4-FFF2-40B4-BE49-F238E27FC236}">
                <a16:creationId xmlns:a16="http://schemas.microsoft.com/office/drawing/2014/main" id="{63D231B4-2DFC-B9D0-37FF-56ED7EC12DE1}"/>
              </a:ext>
            </a:extLst>
          </p:cNvPr>
          <p:cNvSpPr txBox="1"/>
          <p:nvPr/>
        </p:nvSpPr>
        <p:spPr>
          <a:xfrm>
            <a:off x="1725814" y="5351585"/>
            <a:ext cx="2010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E6006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เก่ง ดี มีสุข</a:t>
            </a:r>
            <a:endParaRPr lang="en-TH" sz="2400" b="1" dirty="0">
              <a:solidFill>
                <a:srgbClr val="E6006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034F0E5C-5E1C-4D07-A879-FCB7A5677F8C}"/>
              </a:ext>
            </a:extLst>
          </p:cNvPr>
          <p:cNvSpPr/>
          <p:nvPr/>
        </p:nvSpPr>
        <p:spPr>
          <a:xfrm>
            <a:off x="531299" y="193285"/>
            <a:ext cx="4078941" cy="109369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BB5C6C6D-0AFB-6AFA-5F98-B46062EA475D}"/>
              </a:ext>
            </a:extLst>
          </p:cNvPr>
          <p:cNvSpPr/>
          <p:nvPr/>
        </p:nvSpPr>
        <p:spPr>
          <a:xfrm>
            <a:off x="883228" y="206743"/>
            <a:ext cx="2473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OUTCOME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ลูกศร: ลง 21">
            <a:extLst>
              <a:ext uri="{FF2B5EF4-FFF2-40B4-BE49-F238E27FC236}">
                <a16:creationId xmlns:a16="http://schemas.microsoft.com/office/drawing/2014/main" id="{3BB8F3F6-B4AF-5DF5-6C5F-6DEE350CD7FC}"/>
              </a:ext>
            </a:extLst>
          </p:cNvPr>
          <p:cNvSpPr/>
          <p:nvPr/>
        </p:nvSpPr>
        <p:spPr>
          <a:xfrm>
            <a:off x="2313014" y="2243774"/>
            <a:ext cx="297190" cy="43284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ลูกศร: ลง 22">
            <a:extLst>
              <a:ext uri="{FF2B5EF4-FFF2-40B4-BE49-F238E27FC236}">
                <a16:creationId xmlns:a16="http://schemas.microsoft.com/office/drawing/2014/main" id="{639EA950-9684-F0AF-F6A5-B09B170B4130}"/>
              </a:ext>
            </a:extLst>
          </p:cNvPr>
          <p:cNvSpPr/>
          <p:nvPr/>
        </p:nvSpPr>
        <p:spPr>
          <a:xfrm>
            <a:off x="2313014" y="3407120"/>
            <a:ext cx="297190" cy="43284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ลูกศร: ลง 23">
            <a:extLst>
              <a:ext uri="{FF2B5EF4-FFF2-40B4-BE49-F238E27FC236}">
                <a16:creationId xmlns:a16="http://schemas.microsoft.com/office/drawing/2014/main" id="{DEFDFBAD-0A94-6B47-988F-49DC68451AFB}"/>
              </a:ext>
            </a:extLst>
          </p:cNvPr>
          <p:cNvSpPr/>
          <p:nvPr/>
        </p:nvSpPr>
        <p:spPr>
          <a:xfrm>
            <a:off x="2313014" y="4519153"/>
            <a:ext cx="297190" cy="43284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ลูกศร: ลง 24">
            <a:extLst>
              <a:ext uri="{FF2B5EF4-FFF2-40B4-BE49-F238E27FC236}">
                <a16:creationId xmlns:a16="http://schemas.microsoft.com/office/drawing/2014/main" id="{E5F48208-E0A5-7431-F98E-DEA7108E7037}"/>
              </a:ext>
            </a:extLst>
          </p:cNvPr>
          <p:cNvSpPr/>
          <p:nvPr/>
        </p:nvSpPr>
        <p:spPr>
          <a:xfrm>
            <a:off x="2301044" y="5813250"/>
            <a:ext cx="297190" cy="43284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664EDB48-CE65-15F4-A4B2-D40DC50FFAC8}"/>
              </a:ext>
            </a:extLst>
          </p:cNvPr>
          <p:cNvSpPr txBox="1"/>
          <p:nvPr/>
        </p:nvSpPr>
        <p:spPr>
          <a:xfrm>
            <a:off x="531299" y="1274635"/>
            <a:ext cx="40789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โรงเรียนต้นแบบมาตรฐานคุณภาพ</a:t>
            </a:r>
          </a:p>
          <a:p>
            <a:pPr algn="ctr"/>
            <a:r>
              <a:rPr 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ลดภาระงาน 6ล</a:t>
            </a:r>
            <a:endParaRPr lang="en-TH" sz="2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3AA234FD-94DA-FB78-AEB8-B11E46047604}"/>
              </a:ext>
            </a:extLst>
          </p:cNvPr>
          <p:cNvSpPr txBox="1"/>
          <p:nvPr/>
        </p:nvSpPr>
        <p:spPr>
          <a:xfrm>
            <a:off x="5059052" y="1665678"/>
            <a:ext cx="698026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ลด/เลิกโครงการ/กิจกรรม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 โครงการลดลง 9 โครงการ 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 จับคู่กิจกรรมนักเรียนสาระภาษาไทย ภาษาอังกฤษ วันเด็ก+กีฬาสี </a:t>
            </a:r>
            <a:r>
              <a:rPr lang="th-TH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ทำครั้งเดียว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6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ลด ปริมาณข้อมูลที่จัดเก็บ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บันทึกข้อมูลครั้งเดียวและใช้ได้กับทุกคนที่เกี่ยวข้อง</a:t>
            </a:r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ทั้งหมด </a:t>
            </a:r>
            <a:r>
              <a:rPr lang="th-TH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อยู่บน </a:t>
            </a:r>
            <a:r>
              <a:rPr lang="en-US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Google Drive 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ข้อมูลเดียวกันเข้าใจตรงกันค้นหาจากที่เดียวกัน</a:t>
            </a:r>
            <a:endParaRPr lang="en-US" sz="16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3.ลด/เลิก การเก็บข้อมูลจากครู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มีฐานข้อมูล </a:t>
            </a:r>
            <a:r>
              <a:rPr lang="en-US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Big data 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พร้อมเผยแพร่และใช้งาน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แก้ไขข้อมูลทันที ด้วยระบบออนไลน์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ลด/เลิก การรายงานในรูปแบบกระดาษ/การเขียนด้วยลายมือ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มีโปรแกรมบันทึกข้อมูลนักเรียน (</a:t>
            </a:r>
            <a:r>
              <a:rPr lang="th-TH" sz="16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ปพ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.5 </a:t>
            </a:r>
            <a:r>
              <a:rPr lang="th-TH" sz="16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ปพ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 บันทึกสุขภาพ 6 เล่ม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</a:t>
            </a:r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SDQ 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บันทึกโฮมรูม เช็คเวลาเรียน สรุปการเยี่ยมบ้าน)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ลดการใช้กระดาษได้ 95 เปอ</a:t>
            </a:r>
            <a:r>
              <a:rPr lang="th-TH" sz="1600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เซนต์</a:t>
            </a:r>
            <a:endParaRPr lang="th-TH" sz="1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ลด/เลิก การจัดเตรียมการเพื่อรองรับการประเมิน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 สถานศึกษา ผู้บริหาร ครู </a:t>
            </a:r>
            <a:r>
              <a:rPr lang="th-TH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มีเว็บไซต์โดยไม่ต้องเสียค่าใช้จ่าย</a:t>
            </a:r>
            <a:endParaRPr lang="en-US" sz="1600" b="1" dirty="0">
              <a:solidFill>
                <a:srgbClr val="DB2E2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ครูเข้าใจในการสรุปงาน การสอน วิจัยในชั้นเรียนที่ดี</a:t>
            </a:r>
          </a:p>
          <a:p>
            <a:r>
              <a:rPr lang="th-TH" sz="16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ลด ความซ้ำ ซ้อน/ความถี่ของการกำ กับ ติดตาม </a:t>
            </a:r>
          </a:p>
          <a:p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มีสื่อการสอนที่ชัดเจน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มีปฏิทิน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การปฏิบัติงาน โครงการ กิจกรรมและขออนุมัติ </a:t>
            </a:r>
            <a:r>
              <a:rPr lang="th-TH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แจ้งเตือนเรียวไท</a:t>
            </a:r>
            <a:r>
              <a:rPr lang="th-TH" sz="1600" b="1" dirty="0" err="1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ม์</a:t>
            </a:r>
            <a:endParaRPr lang="th-TH" sz="1600" b="1" dirty="0">
              <a:solidFill>
                <a:srgbClr val="DB2E2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790B45E9-4982-93E4-B7FE-A17C112BC2FC}"/>
              </a:ext>
            </a:extLst>
          </p:cNvPr>
          <p:cNvSpPr/>
          <p:nvPr/>
        </p:nvSpPr>
        <p:spPr>
          <a:xfrm>
            <a:off x="5059052" y="1023408"/>
            <a:ext cx="6792837" cy="5024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2F8368AD-B2F6-9A93-4AAD-B2EDAEEC1A87}"/>
              </a:ext>
            </a:extLst>
          </p:cNvPr>
          <p:cNvSpPr txBox="1"/>
          <p:nvPr/>
        </p:nvSpPr>
        <p:spPr>
          <a:xfrm>
            <a:off x="5145806" y="983243"/>
            <a:ext cx="3767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TONUI SMART MODEL</a:t>
            </a:r>
            <a:endParaRPr lang="th-TH" sz="36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F840761F-A418-EAC3-21FE-89533EC469BE}"/>
              </a:ext>
            </a:extLst>
          </p:cNvPr>
          <p:cNvSpPr txBox="1"/>
          <p:nvPr/>
        </p:nvSpPr>
        <p:spPr>
          <a:xfrm>
            <a:off x="2041263" y="839985"/>
            <a:ext cx="2533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ผลลัพธ์เกิดความยั่งยืน</a:t>
            </a:r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4946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4F3396A-5514-8C79-96DD-4524FC1D8A2A}"/>
              </a:ext>
            </a:extLst>
          </p:cNvPr>
          <p:cNvSpPr txBox="1"/>
          <p:nvPr/>
        </p:nvSpPr>
        <p:spPr>
          <a:xfrm>
            <a:off x="612578" y="1310597"/>
            <a:ext cx="11132381" cy="105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ครูสร้างบทเรียนออนไลน์ผ่าน </a:t>
            </a:r>
            <a:r>
              <a:rPr lang="en-US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Google Form </a:t>
            </a:r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เชื่อมโยง </a:t>
            </a:r>
            <a:r>
              <a:rPr lang="en-US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Application</a:t>
            </a:r>
            <a:endParaRPr lang="th-TH" sz="28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spcAft>
                <a:spcPts val="800"/>
              </a:spcAft>
            </a:pPr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เรียนได้ทุกที่ทุกเวลาผ่าน </a:t>
            </a:r>
            <a:r>
              <a:rPr lang="en-US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Application </a:t>
            </a:r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เชื่อมโยงเนื้อหาจาก</a:t>
            </a:r>
            <a:r>
              <a:rPr lang="en-US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DLIT </a:t>
            </a:r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ที่คุณครูสร้างบทเรียนไว้</a:t>
            </a:r>
            <a:endParaRPr lang="en-US" b="1" dirty="0">
              <a:effectLst/>
              <a:latin typeface="TH SarabunPSK" panose="020B0500040200020003" pitchFamily="34" charset="-34"/>
              <a:ea typeface="PMingLiU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4C060828-65AF-443B-AFB5-E4C7C64E83EF}"/>
              </a:ext>
            </a:extLst>
          </p:cNvPr>
          <p:cNvSpPr/>
          <p:nvPr/>
        </p:nvSpPr>
        <p:spPr>
          <a:xfrm>
            <a:off x="531299" y="193285"/>
            <a:ext cx="4078941" cy="109369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D51D6EDC-ED6C-B467-CF50-A68AB63E27C5}"/>
              </a:ext>
            </a:extLst>
          </p:cNvPr>
          <p:cNvSpPr/>
          <p:nvPr/>
        </p:nvSpPr>
        <p:spPr>
          <a:xfrm>
            <a:off x="883228" y="206743"/>
            <a:ext cx="2473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OUTCOME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EFE5E92E-439D-68AE-3B27-080184E1EC8C}"/>
              </a:ext>
            </a:extLst>
          </p:cNvPr>
          <p:cNvSpPr txBox="1"/>
          <p:nvPr/>
        </p:nvSpPr>
        <p:spPr>
          <a:xfrm>
            <a:off x="3283282" y="825314"/>
            <a:ext cx="1231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</a:t>
            </a:r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AB8D461A-AC16-E81B-D5F8-BE8D413F1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173" y="2370595"/>
            <a:ext cx="2032788" cy="4359200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7B573F9D-8509-F08A-E549-D358B3A44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068" y="2370595"/>
            <a:ext cx="2032788" cy="4359200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79CA12F5-D6A1-47EF-1B1B-8A4B64A53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963" y="2370595"/>
            <a:ext cx="2032788" cy="43592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6E4D3C06-D3C9-E9E7-77A7-9A9DB3B82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858" y="2370595"/>
            <a:ext cx="2032788" cy="4359200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7A1AAE0-FD7C-0294-0F10-5F9E98F1E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78" y="2370595"/>
            <a:ext cx="2032788" cy="43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54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89FD49FC-E5CF-B937-B56A-17E0782E27EA}"/>
              </a:ext>
            </a:extLst>
          </p:cNvPr>
          <p:cNvSpPr/>
          <p:nvPr/>
        </p:nvSpPr>
        <p:spPr>
          <a:xfrm>
            <a:off x="6830498" y="1737605"/>
            <a:ext cx="4078941" cy="109369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1" name="แผนภูมิ 10">
            <a:extLst>
              <a:ext uri="{FF2B5EF4-FFF2-40B4-BE49-F238E27FC236}">
                <a16:creationId xmlns:a16="http://schemas.microsoft.com/office/drawing/2014/main" id="{51D0EFB0-1D1F-2E6A-77DD-80F283D114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4450921"/>
              </p:ext>
            </p:extLst>
          </p:nvPr>
        </p:nvGraphicFramePr>
        <p:xfrm>
          <a:off x="642620" y="2152836"/>
          <a:ext cx="5453380" cy="387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4F3396A-5514-8C79-96DD-4524FC1D8A2A}"/>
              </a:ext>
            </a:extLst>
          </p:cNvPr>
          <p:cNvSpPr txBox="1"/>
          <p:nvPr/>
        </p:nvSpPr>
        <p:spPr>
          <a:xfrm>
            <a:off x="531298" y="1300437"/>
            <a:ext cx="59507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ร้อยละของผลการเรียนของนักเรียนที่มีผลการเรียนระดับ ดี (3) ขึ้นไป ปีการศึกษา </a:t>
            </a:r>
            <a:r>
              <a:rPr lang="en-US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2564 – 2566</a:t>
            </a:r>
            <a:endParaRPr lang="en-US" sz="1600" b="1" dirty="0">
              <a:effectLst/>
              <a:latin typeface="TH SarabunPSK" panose="020B0500040200020003" pitchFamily="34" charset="-34"/>
              <a:ea typeface="PMingLiU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4C060828-65AF-443B-AFB5-E4C7C64E83EF}"/>
              </a:ext>
            </a:extLst>
          </p:cNvPr>
          <p:cNvSpPr/>
          <p:nvPr/>
        </p:nvSpPr>
        <p:spPr>
          <a:xfrm>
            <a:off x="531299" y="193285"/>
            <a:ext cx="4078941" cy="109369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D51D6EDC-ED6C-B467-CF50-A68AB63E27C5}"/>
              </a:ext>
            </a:extLst>
          </p:cNvPr>
          <p:cNvSpPr/>
          <p:nvPr/>
        </p:nvSpPr>
        <p:spPr>
          <a:xfrm>
            <a:off x="883228" y="206743"/>
            <a:ext cx="2473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OUTCOME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EFE5E92E-439D-68AE-3B27-080184E1EC8C}"/>
              </a:ext>
            </a:extLst>
          </p:cNvPr>
          <p:cNvSpPr txBox="1"/>
          <p:nvPr/>
        </p:nvSpPr>
        <p:spPr>
          <a:xfrm>
            <a:off x="3283282" y="825314"/>
            <a:ext cx="1231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</a:t>
            </a:r>
            <a:endParaRPr lang="th-TH" sz="4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2F8F304A-36E1-9F87-024C-88F0F0429171}"/>
              </a:ext>
            </a:extLst>
          </p:cNvPr>
          <p:cNvSpPr/>
          <p:nvPr/>
        </p:nvSpPr>
        <p:spPr>
          <a:xfrm>
            <a:off x="7957701" y="1907969"/>
            <a:ext cx="1824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ภาพรวม</a:t>
            </a:r>
          </a:p>
        </p:txBody>
      </p:sp>
      <p:graphicFrame>
        <p:nvGraphicFramePr>
          <p:cNvPr id="19" name="ตาราง 18">
            <a:extLst>
              <a:ext uri="{FF2B5EF4-FFF2-40B4-BE49-F238E27FC236}">
                <a16:creationId xmlns:a16="http://schemas.microsoft.com/office/drawing/2014/main" id="{588149A2-3474-C5DE-9E2A-ECBC25F69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795690"/>
              </p:ext>
            </p:extLst>
          </p:nvPr>
        </p:nvGraphicFramePr>
        <p:xfrm>
          <a:off x="6230620" y="3001663"/>
          <a:ext cx="5725160" cy="1510284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431290">
                  <a:extLst>
                    <a:ext uri="{9D8B030D-6E8A-4147-A177-3AD203B41FA5}">
                      <a16:colId xmlns:a16="http://schemas.microsoft.com/office/drawing/2014/main" val="232525176"/>
                    </a:ext>
                  </a:extLst>
                </a:gridCol>
                <a:gridCol w="1431290">
                  <a:extLst>
                    <a:ext uri="{9D8B030D-6E8A-4147-A177-3AD203B41FA5}">
                      <a16:colId xmlns:a16="http://schemas.microsoft.com/office/drawing/2014/main" val="2748171736"/>
                    </a:ext>
                  </a:extLst>
                </a:gridCol>
                <a:gridCol w="1431290">
                  <a:extLst>
                    <a:ext uri="{9D8B030D-6E8A-4147-A177-3AD203B41FA5}">
                      <a16:colId xmlns:a16="http://schemas.microsoft.com/office/drawing/2014/main" val="2700332768"/>
                    </a:ext>
                  </a:extLst>
                </a:gridCol>
                <a:gridCol w="1431290">
                  <a:extLst>
                    <a:ext uri="{9D8B030D-6E8A-4147-A177-3AD203B41FA5}">
                      <a16:colId xmlns:a16="http://schemas.microsoft.com/office/drawing/2014/main" val="406410741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ระดับการศึกษา</a:t>
                      </a:r>
                      <a:endParaRPr lang="en-US" sz="1100" dirty="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ผลการประเมินพัฒนาเฉลี่ยรวม อยู่ในระดับดี (ร้อยละ)</a:t>
                      </a:r>
                      <a:endParaRPr lang="en-US" sz="1100" dirty="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0983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ปีการศึกษา 2564</a:t>
                      </a:r>
                      <a:endParaRPr lang="en-US" sz="110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ปีการศึกษา 2565</a:t>
                      </a:r>
                      <a:endParaRPr lang="en-US" sz="1100" dirty="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ปีการศึกษา 2566</a:t>
                      </a:r>
                      <a:endParaRPr lang="en-US" sz="1100" dirty="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21618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ระดับปฐมวัย</a:t>
                      </a:r>
                      <a:endParaRPr lang="en-US" sz="110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93.50</a:t>
                      </a:r>
                      <a:endParaRPr lang="en-US" sz="110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93.55</a:t>
                      </a:r>
                      <a:endParaRPr lang="en-US" sz="110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solidFill>
                            <a:srgbClr val="FF0000"/>
                          </a:solidFill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94.29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77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ระดับการศึกษาขั้นพื้นฐาน</a:t>
                      </a:r>
                      <a:endParaRPr lang="en-US" sz="110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58.11</a:t>
                      </a:r>
                      <a:endParaRPr lang="en-US" sz="110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59.99</a:t>
                      </a:r>
                      <a:endParaRPr lang="en-US" sz="1100"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RSU" panose="02000506040000020003" pitchFamily="2" charset="-34"/>
                          <a:cs typeface="RSU" panose="02000506040000020003" pitchFamily="2" charset="-34"/>
                        </a:rPr>
                        <a:t>70.31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RSU" panose="02000506040000020003" pitchFamily="2" charset="-34"/>
                        <a:ea typeface="Calibri" panose="020F0502020204030204" pitchFamily="34" charset="0"/>
                        <a:cs typeface="RSU" panose="02000506040000020003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8642460"/>
                  </a:ext>
                </a:extLst>
              </a:tr>
            </a:tbl>
          </a:graphicData>
        </a:graphic>
      </p:graphicFrame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14FA6C0D-0B77-997A-4796-339E6DFAFD8E}"/>
              </a:ext>
            </a:extLst>
          </p:cNvPr>
          <p:cNvSpPr/>
          <p:nvPr/>
        </p:nvSpPr>
        <p:spPr>
          <a:xfrm>
            <a:off x="6834408" y="4682311"/>
            <a:ext cx="4517582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O-NET </a:t>
            </a:r>
            <a:r>
              <a:rPr lang="th-TH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(2566)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สูงกว่าระดับประเทศ ทั้ง 4 วิชา</a:t>
            </a:r>
          </a:p>
        </p:txBody>
      </p:sp>
    </p:spTree>
    <p:extLst>
      <p:ext uri="{BB962C8B-B14F-4D97-AF65-F5344CB8AC3E}">
        <p14:creationId xmlns:p14="http://schemas.microsoft.com/office/powerpoint/2010/main" val="549705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4F3396A-5514-8C79-96DD-4524FC1D8A2A}"/>
              </a:ext>
            </a:extLst>
          </p:cNvPr>
          <p:cNvSpPr txBox="1"/>
          <p:nvPr/>
        </p:nvSpPr>
        <p:spPr>
          <a:xfrm>
            <a:off x="531298" y="1300437"/>
            <a:ext cx="5950781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การอ่าน คิดวิเคราะห์ และเขียนสื่อความ </a:t>
            </a:r>
          </a:p>
          <a:p>
            <a:pPr>
              <a:spcAft>
                <a:spcPts val="800"/>
              </a:spcAft>
            </a:pP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ปีการศึกษา 2566</a:t>
            </a:r>
            <a:endParaRPr lang="en-US" sz="1600" b="1" dirty="0">
              <a:effectLst/>
              <a:latin typeface="TH SarabunPSK" panose="020B0500040200020003" pitchFamily="34" charset="-34"/>
              <a:ea typeface="PMingLiU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4C060828-65AF-443B-AFB5-E4C7C64E83EF}"/>
              </a:ext>
            </a:extLst>
          </p:cNvPr>
          <p:cNvSpPr/>
          <p:nvPr/>
        </p:nvSpPr>
        <p:spPr>
          <a:xfrm>
            <a:off x="531299" y="193285"/>
            <a:ext cx="4078941" cy="109369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D51D6EDC-ED6C-B467-CF50-A68AB63E27C5}"/>
              </a:ext>
            </a:extLst>
          </p:cNvPr>
          <p:cNvSpPr/>
          <p:nvPr/>
        </p:nvSpPr>
        <p:spPr>
          <a:xfrm>
            <a:off x="883228" y="206743"/>
            <a:ext cx="2473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OUTCOME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EFE5E92E-439D-68AE-3B27-080184E1EC8C}"/>
              </a:ext>
            </a:extLst>
          </p:cNvPr>
          <p:cNvSpPr txBox="1"/>
          <p:nvPr/>
        </p:nvSpPr>
        <p:spPr>
          <a:xfrm>
            <a:off x="3283282" y="825314"/>
            <a:ext cx="1231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</a:t>
            </a:r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1AFC3C7-3051-F4BB-6888-037DC4DB8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" t="1168" r="1273" b="1168"/>
          <a:stretch/>
        </p:blipFill>
        <p:spPr>
          <a:xfrm>
            <a:off x="4907279" y="558800"/>
            <a:ext cx="6807201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6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4F3396A-5514-8C79-96DD-4524FC1D8A2A}"/>
              </a:ext>
            </a:extLst>
          </p:cNvPr>
          <p:cNvSpPr txBox="1"/>
          <p:nvPr/>
        </p:nvSpPr>
        <p:spPr>
          <a:xfrm>
            <a:off x="531298" y="1300437"/>
            <a:ext cx="5950781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คุณลักษณะอันพึงประสงค์ </a:t>
            </a:r>
          </a:p>
          <a:p>
            <a:pPr>
              <a:spcAft>
                <a:spcPts val="800"/>
              </a:spcAft>
            </a:pP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ปีการศึกษา 2566</a:t>
            </a:r>
            <a:endParaRPr lang="en-US" sz="1600" b="1" dirty="0">
              <a:effectLst/>
              <a:latin typeface="TH SarabunPSK" panose="020B0500040200020003" pitchFamily="34" charset="-34"/>
              <a:ea typeface="PMingLiU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4C060828-65AF-443B-AFB5-E4C7C64E83EF}"/>
              </a:ext>
            </a:extLst>
          </p:cNvPr>
          <p:cNvSpPr/>
          <p:nvPr/>
        </p:nvSpPr>
        <p:spPr>
          <a:xfrm>
            <a:off x="531299" y="193285"/>
            <a:ext cx="4078941" cy="109369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D51D6EDC-ED6C-B467-CF50-A68AB63E27C5}"/>
              </a:ext>
            </a:extLst>
          </p:cNvPr>
          <p:cNvSpPr/>
          <p:nvPr/>
        </p:nvSpPr>
        <p:spPr>
          <a:xfrm>
            <a:off x="883228" y="206743"/>
            <a:ext cx="2473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OUTCOME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EFE5E92E-439D-68AE-3B27-080184E1EC8C}"/>
              </a:ext>
            </a:extLst>
          </p:cNvPr>
          <p:cNvSpPr txBox="1"/>
          <p:nvPr/>
        </p:nvSpPr>
        <p:spPr>
          <a:xfrm>
            <a:off x="3283282" y="825314"/>
            <a:ext cx="1231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</a:t>
            </a:r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2B7388D-9FB0-3915-B102-5F5AF1C7B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581" y="132890"/>
            <a:ext cx="6077798" cy="65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11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4F3396A-5514-8C79-96DD-4524FC1D8A2A}"/>
              </a:ext>
            </a:extLst>
          </p:cNvPr>
          <p:cNvSpPr txBox="1"/>
          <p:nvPr/>
        </p:nvSpPr>
        <p:spPr>
          <a:xfrm>
            <a:off x="531298" y="1300437"/>
            <a:ext cx="5950781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สมรรถนะสำคัญ</a:t>
            </a:r>
          </a:p>
          <a:p>
            <a:pPr>
              <a:spcAft>
                <a:spcPts val="800"/>
              </a:spcAft>
            </a:pP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ปีการศึกษา 2566</a:t>
            </a:r>
            <a:endParaRPr lang="en-US" sz="1600" b="1" dirty="0">
              <a:effectLst/>
              <a:latin typeface="TH SarabunPSK" panose="020B0500040200020003" pitchFamily="34" charset="-34"/>
              <a:ea typeface="PMingLiU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4C060828-65AF-443B-AFB5-E4C7C64E83EF}"/>
              </a:ext>
            </a:extLst>
          </p:cNvPr>
          <p:cNvSpPr/>
          <p:nvPr/>
        </p:nvSpPr>
        <p:spPr>
          <a:xfrm>
            <a:off x="531299" y="193285"/>
            <a:ext cx="4078941" cy="109369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D51D6EDC-ED6C-B467-CF50-A68AB63E27C5}"/>
              </a:ext>
            </a:extLst>
          </p:cNvPr>
          <p:cNvSpPr/>
          <p:nvPr/>
        </p:nvSpPr>
        <p:spPr>
          <a:xfrm>
            <a:off x="883228" y="206743"/>
            <a:ext cx="2473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OUTCOME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EFE5E92E-439D-68AE-3B27-080184E1EC8C}"/>
              </a:ext>
            </a:extLst>
          </p:cNvPr>
          <p:cNvSpPr txBox="1"/>
          <p:nvPr/>
        </p:nvSpPr>
        <p:spPr>
          <a:xfrm>
            <a:off x="3283282" y="825314"/>
            <a:ext cx="1231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</a:t>
            </a:r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36F8802-AA37-52D5-B2F3-447EEFA66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880" y="1396382"/>
            <a:ext cx="7024826" cy="50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26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5EDDDCC4-BD0F-0829-A0E8-95C55DAFCC04}"/>
              </a:ext>
            </a:extLst>
          </p:cNvPr>
          <p:cNvSpPr/>
          <p:nvPr/>
        </p:nvSpPr>
        <p:spPr>
          <a:xfrm>
            <a:off x="3693832" y="386037"/>
            <a:ext cx="4427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เผยแพร่ การดำเนินงาน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DE2CBA3-5254-8448-923C-8074BD64F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615" y="1309367"/>
            <a:ext cx="4286250" cy="4286250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32A6CDEE-862A-C794-7EB4-325B07593E86}"/>
              </a:ext>
            </a:extLst>
          </p:cNvPr>
          <p:cNvSpPr/>
          <p:nvPr/>
        </p:nvSpPr>
        <p:spPr>
          <a:xfrm>
            <a:off x="3085499" y="5854507"/>
            <a:ext cx="5644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เอกสารนำเสนอใต้คลิป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Video</a:t>
            </a:r>
            <a:endParaRPr lang="th-TH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578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E388FA34-304E-5C2F-591E-6646F0EB2E59}"/>
              </a:ext>
            </a:extLst>
          </p:cNvPr>
          <p:cNvGrpSpPr/>
          <p:nvPr/>
        </p:nvGrpSpPr>
        <p:grpSpPr>
          <a:xfrm>
            <a:off x="1204553" y="666750"/>
            <a:ext cx="10454047" cy="6033770"/>
            <a:chOff x="242528" y="157480"/>
            <a:chExt cx="11549422" cy="6543040"/>
          </a:xfrm>
        </p:grpSpPr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2B077BAD-6040-D261-D34E-D744655BEDCC}"/>
                </a:ext>
              </a:extLst>
            </p:cNvPr>
            <p:cNvSpPr/>
            <p:nvPr/>
          </p:nvSpPr>
          <p:spPr>
            <a:xfrm>
              <a:off x="5899421" y="4287542"/>
              <a:ext cx="1691301" cy="1572236"/>
            </a:xfrm>
            <a:custGeom>
              <a:avLst/>
              <a:gdLst>
                <a:gd name="connsiteX0" fmla="*/ 876341 w 1691301"/>
                <a:gd name="connsiteY0" fmla="*/ 1478317 h 1572236"/>
                <a:gd name="connsiteX1" fmla="*/ 1002061 w 1691301"/>
                <a:gd name="connsiteY1" fmla="*/ 1572237 h 1572236"/>
                <a:gd name="connsiteX2" fmla="*/ 1020549 w 1691301"/>
                <a:gd name="connsiteY2" fmla="*/ 1416196 h 1572236"/>
                <a:gd name="connsiteX3" fmla="*/ 1038298 w 1691301"/>
                <a:gd name="connsiteY3" fmla="*/ 1269030 h 1572236"/>
                <a:gd name="connsiteX4" fmla="*/ 1662460 w 1691301"/>
                <a:gd name="connsiteY4" fmla="*/ 818657 h 1572236"/>
                <a:gd name="connsiteX5" fmla="*/ 1691301 w 1691301"/>
                <a:gd name="connsiteY5" fmla="*/ 789076 h 1572236"/>
                <a:gd name="connsiteX6" fmla="*/ 902224 w 1691301"/>
                <a:gd name="connsiteY6" fmla="*/ 0 h 1572236"/>
                <a:gd name="connsiteX7" fmla="*/ 0 w 1691301"/>
                <a:gd name="connsiteY7" fmla="*/ 405262 h 1572236"/>
                <a:gd name="connsiteX8" fmla="*/ 0 w 1691301"/>
                <a:gd name="connsiteY8" fmla="*/ 1519730 h 1572236"/>
                <a:gd name="connsiteX9" fmla="*/ 755798 w 1691301"/>
                <a:gd name="connsiteY9" fmla="*/ 1387355 h 1572236"/>
                <a:gd name="connsiteX10" fmla="*/ 876341 w 1691301"/>
                <a:gd name="connsiteY10" fmla="*/ 1478317 h 157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91301" h="1572236">
                  <a:moveTo>
                    <a:pt x="876341" y="1478317"/>
                  </a:moveTo>
                  <a:lnTo>
                    <a:pt x="1002061" y="1572237"/>
                  </a:lnTo>
                  <a:lnTo>
                    <a:pt x="1020549" y="1416196"/>
                  </a:lnTo>
                  <a:lnTo>
                    <a:pt x="1038298" y="1269030"/>
                  </a:lnTo>
                  <a:cubicBezTo>
                    <a:pt x="1269030" y="1153664"/>
                    <a:pt x="1479056" y="1002800"/>
                    <a:pt x="1662460" y="818657"/>
                  </a:cubicBezTo>
                  <a:cubicBezTo>
                    <a:pt x="1672073" y="809044"/>
                    <a:pt x="1681687" y="798690"/>
                    <a:pt x="1691301" y="789076"/>
                  </a:cubicBezTo>
                  <a:lnTo>
                    <a:pt x="902224" y="0"/>
                  </a:lnTo>
                  <a:cubicBezTo>
                    <a:pt x="675190" y="241825"/>
                    <a:pt x="354974" y="396387"/>
                    <a:pt x="0" y="405262"/>
                  </a:cubicBezTo>
                  <a:lnTo>
                    <a:pt x="0" y="1519730"/>
                  </a:lnTo>
                  <a:cubicBezTo>
                    <a:pt x="259574" y="1516033"/>
                    <a:pt x="513233" y="1471661"/>
                    <a:pt x="755798" y="1387355"/>
                  </a:cubicBezTo>
                  <a:lnTo>
                    <a:pt x="876341" y="1478317"/>
                  </a:lnTo>
                  <a:close/>
                </a:path>
              </a:pathLst>
            </a:custGeom>
            <a:gradFill>
              <a:gsLst>
                <a:gs pos="0">
                  <a:srgbClr val="00B000"/>
                </a:gs>
                <a:gs pos="2766">
                  <a:srgbClr val="0CB200"/>
                </a:gs>
                <a:gs pos="14710">
                  <a:srgbClr val="38B900"/>
                </a:gs>
                <a:gs pos="27140">
                  <a:srgbClr val="5FC000"/>
                </a:gs>
                <a:gs pos="39920">
                  <a:srgbClr val="7FC500"/>
                </a:gs>
                <a:gs pos="53170">
                  <a:srgbClr val="97C900"/>
                </a:gs>
                <a:gs pos="67060">
                  <a:srgbClr val="A8CC00"/>
                </a:gs>
                <a:gs pos="82030">
                  <a:srgbClr val="B3CD00"/>
                </a:gs>
                <a:gs pos="100000">
                  <a:srgbClr val="B6CE00"/>
                </a:gs>
              </a:gsLst>
              <a:lin ang="4079942" scaled="1"/>
            </a:gradFill>
            <a:ln w="7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FCACFD9F-C09B-91B4-5C82-ADA70F508768}"/>
                </a:ext>
              </a:extLst>
            </p:cNvPr>
            <p:cNvSpPr/>
            <p:nvPr/>
          </p:nvSpPr>
          <p:spPr>
            <a:xfrm>
              <a:off x="4187414" y="4340048"/>
              <a:ext cx="1712007" cy="1534520"/>
            </a:xfrm>
            <a:custGeom>
              <a:avLst/>
              <a:gdLst>
                <a:gd name="connsiteX0" fmla="*/ 648567 w 1712007"/>
                <a:gd name="connsiteY0" fmla="*/ 1379220 h 1534520"/>
                <a:gd name="connsiteX1" fmla="*/ 670753 w 1712007"/>
                <a:gd name="connsiteY1" fmla="*/ 1534521 h 1534520"/>
                <a:gd name="connsiteX2" fmla="*/ 794253 w 1712007"/>
                <a:gd name="connsiteY2" fmla="*/ 1436904 h 1534520"/>
                <a:gd name="connsiteX3" fmla="*/ 911099 w 1712007"/>
                <a:gd name="connsiteY3" fmla="*/ 1345202 h 1534520"/>
                <a:gd name="connsiteX4" fmla="*/ 1670594 w 1712007"/>
                <a:gd name="connsiteY4" fmla="*/ 1467963 h 1534520"/>
                <a:gd name="connsiteX5" fmla="*/ 1712008 w 1712007"/>
                <a:gd name="connsiteY5" fmla="*/ 1467224 h 1534520"/>
                <a:gd name="connsiteX6" fmla="*/ 1712008 w 1712007"/>
                <a:gd name="connsiteY6" fmla="*/ 351276 h 1534520"/>
                <a:gd name="connsiteX7" fmla="*/ 787597 w 1712007"/>
                <a:gd name="connsiteY7" fmla="*/ 0 h 1534520"/>
                <a:gd name="connsiteX8" fmla="*/ 0 w 1712007"/>
                <a:gd name="connsiteY8" fmla="*/ 788337 h 1534520"/>
                <a:gd name="connsiteX9" fmla="*/ 627860 w 1712007"/>
                <a:gd name="connsiteY9" fmla="*/ 1229096 h 1534520"/>
                <a:gd name="connsiteX10" fmla="*/ 648567 w 1712007"/>
                <a:gd name="connsiteY10" fmla="*/ 1379220 h 153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2007" h="1534520">
                  <a:moveTo>
                    <a:pt x="648567" y="1379220"/>
                  </a:moveTo>
                  <a:lnTo>
                    <a:pt x="670753" y="1534521"/>
                  </a:lnTo>
                  <a:lnTo>
                    <a:pt x="794253" y="1436904"/>
                  </a:lnTo>
                  <a:lnTo>
                    <a:pt x="911099" y="1345202"/>
                  </a:lnTo>
                  <a:cubicBezTo>
                    <a:pt x="1155883" y="1426550"/>
                    <a:pt x="1411020" y="1468703"/>
                    <a:pt x="1670594" y="1467963"/>
                  </a:cubicBezTo>
                  <a:cubicBezTo>
                    <a:pt x="1683906" y="1467963"/>
                    <a:pt x="1697956" y="1467224"/>
                    <a:pt x="1712008" y="1467224"/>
                  </a:cubicBezTo>
                  <a:lnTo>
                    <a:pt x="1712008" y="351276"/>
                  </a:lnTo>
                  <a:cubicBezTo>
                    <a:pt x="1380700" y="361629"/>
                    <a:pt x="1044954" y="244784"/>
                    <a:pt x="787597" y="0"/>
                  </a:cubicBezTo>
                  <a:lnTo>
                    <a:pt x="0" y="788337"/>
                  </a:lnTo>
                  <a:cubicBezTo>
                    <a:pt x="186361" y="969521"/>
                    <a:pt x="397127" y="1117427"/>
                    <a:pt x="627860" y="1229096"/>
                  </a:cubicBezTo>
                  <a:lnTo>
                    <a:pt x="648567" y="1379220"/>
                  </a:lnTo>
                  <a:close/>
                </a:path>
              </a:pathLst>
            </a:custGeom>
            <a:gradFill>
              <a:gsLst>
                <a:gs pos="0">
                  <a:srgbClr val="009106"/>
                </a:gs>
                <a:gs pos="50000">
                  <a:srgbClr val="00A003"/>
                </a:gs>
                <a:gs pos="100000">
                  <a:srgbClr val="00B000"/>
                </a:gs>
              </a:gsLst>
              <a:lin ang="6779134" scaled="1"/>
            </a:gradFill>
            <a:ln w="7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1B6D1BFC-446E-5016-F5CE-177C7FA28DAF}"/>
                </a:ext>
              </a:extLst>
            </p:cNvPr>
            <p:cNvSpPr/>
            <p:nvPr/>
          </p:nvSpPr>
          <p:spPr>
            <a:xfrm>
              <a:off x="6801645" y="3390494"/>
              <a:ext cx="1515293" cy="1689821"/>
            </a:xfrm>
            <a:custGeom>
              <a:avLst/>
              <a:gdLst>
                <a:gd name="connsiteX0" fmla="*/ 1212826 w 1515293"/>
                <a:gd name="connsiteY0" fmla="*/ 1089325 h 1689821"/>
                <a:gd name="connsiteX1" fmla="*/ 1359253 w 1515293"/>
                <a:gd name="connsiteY1" fmla="*/ 1070837 h 1689821"/>
                <a:gd name="connsiteX2" fmla="*/ 1515293 w 1515293"/>
                <a:gd name="connsiteY2" fmla="*/ 1051610 h 1689821"/>
                <a:gd name="connsiteX3" fmla="*/ 1420633 w 1515293"/>
                <a:gd name="connsiteY3" fmla="*/ 926629 h 1689821"/>
                <a:gd name="connsiteX4" fmla="*/ 1331151 w 1515293"/>
                <a:gd name="connsiteY4" fmla="*/ 808305 h 1689821"/>
                <a:gd name="connsiteX5" fmla="*/ 1462787 w 1515293"/>
                <a:gd name="connsiteY5" fmla="*/ 24405 h 1689821"/>
                <a:gd name="connsiteX6" fmla="*/ 1462787 w 1515293"/>
                <a:gd name="connsiteY6" fmla="*/ 0 h 1689821"/>
                <a:gd name="connsiteX7" fmla="*/ 346839 w 1515293"/>
                <a:gd name="connsiteY7" fmla="*/ 0 h 1689821"/>
                <a:gd name="connsiteX8" fmla="*/ 346839 w 1515293"/>
                <a:gd name="connsiteY8" fmla="*/ 24405 h 1689821"/>
                <a:gd name="connsiteX9" fmla="*/ 0 w 1515293"/>
                <a:gd name="connsiteY9" fmla="*/ 900746 h 1689821"/>
                <a:gd name="connsiteX10" fmla="*/ 789077 w 1515293"/>
                <a:gd name="connsiteY10" fmla="*/ 1689822 h 1689821"/>
                <a:gd name="connsiteX11" fmla="*/ 1212826 w 1515293"/>
                <a:gd name="connsiteY11" fmla="*/ 1089325 h 168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5293" h="1689821">
                  <a:moveTo>
                    <a:pt x="1212826" y="1089325"/>
                  </a:moveTo>
                  <a:lnTo>
                    <a:pt x="1359253" y="1070837"/>
                  </a:lnTo>
                  <a:lnTo>
                    <a:pt x="1515293" y="1051610"/>
                  </a:lnTo>
                  <a:lnTo>
                    <a:pt x="1420633" y="926629"/>
                  </a:lnTo>
                  <a:lnTo>
                    <a:pt x="1331151" y="808305"/>
                  </a:lnTo>
                  <a:cubicBezTo>
                    <a:pt x="1418415" y="556865"/>
                    <a:pt x="1462787" y="294333"/>
                    <a:pt x="1462787" y="24405"/>
                  </a:cubicBezTo>
                  <a:cubicBezTo>
                    <a:pt x="1462787" y="16270"/>
                    <a:pt x="1462787" y="8136"/>
                    <a:pt x="1462787" y="0"/>
                  </a:cubicBezTo>
                  <a:lnTo>
                    <a:pt x="346839" y="0"/>
                  </a:lnTo>
                  <a:cubicBezTo>
                    <a:pt x="346839" y="8136"/>
                    <a:pt x="346839" y="16270"/>
                    <a:pt x="346839" y="24405"/>
                  </a:cubicBezTo>
                  <a:cubicBezTo>
                    <a:pt x="346839" y="363109"/>
                    <a:pt x="215203" y="671492"/>
                    <a:pt x="0" y="900746"/>
                  </a:cubicBezTo>
                  <a:cubicBezTo>
                    <a:pt x="263272" y="1164017"/>
                    <a:pt x="526545" y="1427289"/>
                    <a:pt x="789077" y="1689822"/>
                  </a:cubicBezTo>
                  <a:cubicBezTo>
                    <a:pt x="961387" y="1510856"/>
                    <a:pt x="1103377" y="1309705"/>
                    <a:pt x="1212826" y="1089325"/>
                  </a:cubicBezTo>
                  <a:close/>
                </a:path>
              </a:pathLst>
            </a:custGeom>
            <a:gradFill>
              <a:gsLst>
                <a:gs pos="0">
                  <a:srgbClr val="FF9200"/>
                </a:gs>
                <a:gs pos="12060">
                  <a:srgbClr val="FF9D00"/>
                </a:gs>
                <a:gs pos="44800">
                  <a:srgbClr val="FFB500"/>
                </a:gs>
                <a:gs pos="74990">
                  <a:srgbClr val="FFC400"/>
                </a:gs>
                <a:gs pos="100000">
                  <a:srgbClr val="FFC900"/>
                </a:gs>
              </a:gsLst>
              <a:lin ang="1560031" scaled="1"/>
            </a:gradFill>
            <a:ln w="7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5CF0D291-747A-36D1-D01A-E390E1C66BB1}"/>
                </a:ext>
              </a:extLst>
            </p:cNvPr>
            <p:cNvSpPr/>
            <p:nvPr/>
          </p:nvSpPr>
          <p:spPr>
            <a:xfrm>
              <a:off x="6780199" y="1727296"/>
              <a:ext cx="1536739" cy="1661719"/>
            </a:xfrm>
            <a:custGeom>
              <a:avLst/>
              <a:gdLst>
                <a:gd name="connsiteX0" fmla="*/ 1482754 w 1536739"/>
                <a:gd name="connsiteY0" fmla="*/ 1661719 h 1661719"/>
                <a:gd name="connsiteX1" fmla="*/ 1351858 w 1536739"/>
                <a:gd name="connsiteY1" fmla="*/ 903703 h 1661719"/>
                <a:gd name="connsiteX2" fmla="*/ 1441341 w 1536739"/>
                <a:gd name="connsiteY2" fmla="*/ 786857 h 1661719"/>
                <a:gd name="connsiteX3" fmla="*/ 1536740 w 1536739"/>
                <a:gd name="connsiteY3" fmla="*/ 662617 h 1661719"/>
                <a:gd name="connsiteX4" fmla="*/ 1381439 w 1536739"/>
                <a:gd name="connsiteY4" fmla="*/ 641910 h 1661719"/>
                <a:gd name="connsiteX5" fmla="*/ 1233533 w 1536739"/>
                <a:gd name="connsiteY5" fmla="*/ 621943 h 1661719"/>
                <a:gd name="connsiteX6" fmla="*/ 788338 w 1536739"/>
                <a:gd name="connsiteY6" fmla="*/ 0 h 1661719"/>
                <a:gd name="connsiteX7" fmla="*/ 98358 w 1536739"/>
                <a:gd name="connsiteY7" fmla="*/ 689979 h 1661719"/>
                <a:gd name="connsiteX8" fmla="*/ 0 w 1536739"/>
                <a:gd name="connsiteY8" fmla="*/ 788337 h 1661719"/>
                <a:gd name="connsiteX9" fmla="*/ 367546 w 1536739"/>
                <a:gd name="connsiteY9" fmla="*/ 1660980 h 1661719"/>
                <a:gd name="connsiteX10" fmla="*/ 1482754 w 1536739"/>
                <a:gd name="connsiteY10" fmla="*/ 1661719 h 166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6739" h="1661719">
                  <a:moveTo>
                    <a:pt x="1482754" y="1661719"/>
                  </a:moveTo>
                  <a:cubicBezTo>
                    <a:pt x="1479797" y="1401406"/>
                    <a:pt x="1436164" y="1147008"/>
                    <a:pt x="1351858" y="903703"/>
                  </a:cubicBezTo>
                  <a:lnTo>
                    <a:pt x="1441341" y="786857"/>
                  </a:lnTo>
                  <a:lnTo>
                    <a:pt x="1536740" y="662617"/>
                  </a:lnTo>
                  <a:lnTo>
                    <a:pt x="1381439" y="641910"/>
                  </a:lnTo>
                  <a:lnTo>
                    <a:pt x="1233533" y="621943"/>
                  </a:lnTo>
                  <a:cubicBezTo>
                    <a:pt x="1119646" y="392689"/>
                    <a:pt x="970261" y="184142"/>
                    <a:pt x="788338" y="0"/>
                  </a:cubicBezTo>
                  <a:lnTo>
                    <a:pt x="98358" y="689979"/>
                  </a:lnTo>
                  <a:cubicBezTo>
                    <a:pt x="65818" y="723258"/>
                    <a:pt x="32539" y="755797"/>
                    <a:pt x="0" y="788337"/>
                  </a:cubicBezTo>
                  <a:cubicBezTo>
                    <a:pt x="221858" y="1013893"/>
                    <a:pt x="360890" y="1321536"/>
                    <a:pt x="367546" y="1660980"/>
                  </a:cubicBezTo>
                  <a:cubicBezTo>
                    <a:pt x="740268" y="1661719"/>
                    <a:pt x="1111511" y="1661719"/>
                    <a:pt x="1482754" y="1661719"/>
                  </a:cubicBezTo>
                  <a:close/>
                </a:path>
              </a:pathLst>
            </a:custGeom>
            <a:gradFill>
              <a:gsLst>
                <a:gs pos="0">
                  <a:srgbClr val="FF4317"/>
                </a:gs>
                <a:gs pos="50000">
                  <a:srgbClr val="FF6C0B"/>
                </a:gs>
                <a:gs pos="100000">
                  <a:srgbClr val="FF9500"/>
                </a:gs>
              </a:gsLst>
              <a:lin ang="20220018" scaled="1"/>
            </a:gradFill>
            <a:ln w="7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3C3F0E29-80B9-FA99-928E-DCAFD8DDD957}"/>
                </a:ext>
              </a:extLst>
            </p:cNvPr>
            <p:cNvSpPr/>
            <p:nvPr/>
          </p:nvSpPr>
          <p:spPr>
            <a:xfrm>
              <a:off x="5905338" y="977414"/>
              <a:ext cx="1667635" cy="1544134"/>
            </a:xfrm>
            <a:custGeom>
              <a:avLst/>
              <a:gdLst>
                <a:gd name="connsiteX0" fmla="*/ 979135 w 1667635"/>
                <a:gd name="connsiteY0" fmla="*/ 1445777 h 1544134"/>
                <a:gd name="connsiteX1" fmla="*/ 1667636 w 1667635"/>
                <a:gd name="connsiteY1" fmla="*/ 754319 h 1544134"/>
                <a:gd name="connsiteX2" fmla="*/ 1661719 w 1667635"/>
                <a:gd name="connsiteY2" fmla="*/ 747663 h 1544134"/>
                <a:gd name="connsiteX3" fmla="*/ 1051609 w 1667635"/>
                <a:gd name="connsiteY3" fmla="*/ 304685 h 1544134"/>
                <a:gd name="connsiteX4" fmla="*/ 1031642 w 1667635"/>
                <a:gd name="connsiteY4" fmla="*/ 155301 h 1544134"/>
                <a:gd name="connsiteX5" fmla="*/ 1010935 w 1667635"/>
                <a:gd name="connsiteY5" fmla="*/ 0 h 1544134"/>
                <a:gd name="connsiteX6" fmla="*/ 886694 w 1667635"/>
                <a:gd name="connsiteY6" fmla="*/ 96139 h 1544134"/>
                <a:gd name="connsiteX7" fmla="*/ 772068 w 1667635"/>
                <a:gd name="connsiteY7" fmla="*/ 184882 h 1544134"/>
                <a:gd name="connsiteX8" fmla="*/ 0 w 1667635"/>
                <a:gd name="connsiteY8" fmla="*/ 46590 h 1544134"/>
                <a:gd name="connsiteX9" fmla="*/ 0 w 1667635"/>
                <a:gd name="connsiteY9" fmla="*/ 1161059 h 1544134"/>
                <a:gd name="connsiteX10" fmla="*/ 880778 w 1667635"/>
                <a:gd name="connsiteY10" fmla="*/ 1544134 h 1544134"/>
                <a:gd name="connsiteX11" fmla="*/ 979135 w 1667635"/>
                <a:gd name="connsiteY11" fmla="*/ 1445777 h 154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67635" h="1544134">
                  <a:moveTo>
                    <a:pt x="979135" y="1445777"/>
                  </a:moveTo>
                  <a:cubicBezTo>
                    <a:pt x="1208389" y="1215044"/>
                    <a:pt x="1437643" y="984312"/>
                    <a:pt x="1667636" y="754319"/>
                  </a:cubicBezTo>
                  <a:cubicBezTo>
                    <a:pt x="1665417" y="752100"/>
                    <a:pt x="1663199" y="749882"/>
                    <a:pt x="1661719" y="747663"/>
                  </a:cubicBezTo>
                  <a:cubicBezTo>
                    <a:pt x="1481274" y="567218"/>
                    <a:pt x="1276425" y="418573"/>
                    <a:pt x="1051609" y="304685"/>
                  </a:cubicBezTo>
                  <a:lnTo>
                    <a:pt x="1031642" y="155301"/>
                  </a:lnTo>
                  <a:lnTo>
                    <a:pt x="1010935" y="0"/>
                  </a:lnTo>
                  <a:lnTo>
                    <a:pt x="886694" y="96139"/>
                  </a:lnTo>
                  <a:lnTo>
                    <a:pt x="772068" y="184882"/>
                  </a:lnTo>
                  <a:cubicBezTo>
                    <a:pt x="524326" y="96878"/>
                    <a:pt x="265491" y="50287"/>
                    <a:pt x="0" y="46590"/>
                  </a:cubicBezTo>
                  <a:lnTo>
                    <a:pt x="0" y="1161059"/>
                  </a:lnTo>
                  <a:cubicBezTo>
                    <a:pt x="344620" y="1169933"/>
                    <a:pt x="655222" y="1314880"/>
                    <a:pt x="880778" y="1544134"/>
                  </a:cubicBezTo>
                  <a:lnTo>
                    <a:pt x="979135" y="1445777"/>
                  </a:lnTo>
                  <a:close/>
                </a:path>
              </a:pathLst>
            </a:custGeom>
            <a:gradFill>
              <a:gsLst>
                <a:gs pos="0">
                  <a:srgbClr val="DC003A"/>
                </a:gs>
                <a:gs pos="50000">
                  <a:srgbClr val="ED0086"/>
                </a:gs>
                <a:gs pos="100000">
                  <a:srgbClr val="FF01D2"/>
                </a:gs>
              </a:gsLst>
              <a:lin ang="6780059" scaled="1"/>
            </a:gradFill>
            <a:ln w="7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2E754D78-C32C-F8B9-4C27-54B256EDB9E5}"/>
                </a:ext>
              </a:extLst>
            </p:cNvPr>
            <p:cNvSpPr/>
            <p:nvPr/>
          </p:nvSpPr>
          <p:spPr>
            <a:xfrm>
              <a:off x="4214037" y="972977"/>
              <a:ext cx="1691300" cy="1572236"/>
            </a:xfrm>
            <a:custGeom>
              <a:avLst/>
              <a:gdLst>
                <a:gd name="connsiteX0" fmla="*/ 815699 w 1691300"/>
                <a:gd name="connsiteY0" fmla="*/ 93920 h 1572236"/>
                <a:gd name="connsiteX1" fmla="*/ 689980 w 1691300"/>
                <a:gd name="connsiteY1" fmla="*/ 0 h 1572236"/>
                <a:gd name="connsiteX2" fmla="*/ 671491 w 1691300"/>
                <a:gd name="connsiteY2" fmla="*/ 156040 h 1572236"/>
                <a:gd name="connsiteX3" fmla="*/ 653743 w 1691300"/>
                <a:gd name="connsiteY3" fmla="*/ 303207 h 1572236"/>
                <a:gd name="connsiteX4" fmla="*/ 28841 w 1691300"/>
                <a:gd name="connsiteY4" fmla="*/ 753578 h 1572236"/>
                <a:gd name="connsiteX5" fmla="*/ 0 w 1691300"/>
                <a:gd name="connsiteY5" fmla="*/ 783160 h 1572236"/>
                <a:gd name="connsiteX6" fmla="*/ 789077 w 1691300"/>
                <a:gd name="connsiteY6" fmla="*/ 1572237 h 1572236"/>
                <a:gd name="connsiteX7" fmla="*/ 1691301 w 1691300"/>
                <a:gd name="connsiteY7" fmla="*/ 1166975 h 1572236"/>
                <a:gd name="connsiteX8" fmla="*/ 1691301 w 1691300"/>
                <a:gd name="connsiteY8" fmla="*/ 52506 h 1572236"/>
                <a:gd name="connsiteX9" fmla="*/ 935503 w 1691300"/>
                <a:gd name="connsiteY9" fmla="*/ 184882 h 1572236"/>
                <a:gd name="connsiteX10" fmla="*/ 815699 w 1691300"/>
                <a:gd name="connsiteY10" fmla="*/ 93920 h 157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91300" h="1572236">
                  <a:moveTo>
                    <a:pt x="815699" y="93920"/>
                  </a:moveTo>
                  <a:lnTo>
                    <a:pt x="689980" y="0"/>
                  </a:lnTo>
                  <a:lnTo>
                    <a:pt x="671491" y="156040"/>
                  </a:lnTo>
                  <a:lnTo>
                    <a:pt x="653743" y="303207"/>
                  </a:lnTo>
                  <a:cubicBezTo>
                    <a:pt x="423010" y="418573"/>
                    <a:pt x="212984" y="569437"/>
                    <a:pt x="28841" y="753578"/>
                  </a:cubicBezTo>
                  <a:cubicBezTo>
                    <a:pt x="19228" y="763193"/>
                    <a:pt x="9614" y="773546"/>
                    <a:pt x="0" y="783160"/>
                  </a:cubicBezTo>
                  <a:lnTo>
                    <a:pt x="789077" y="1572237"/>
                  </a:lnTo>
                  <a:cubicBezTo>
                    <a:pt x="1016111" y="1330410"/>
                    <a:pt x="1336327" y="1175850"/>
                    <a:pt x="1691301" y="1166975"/>
                  </a:cubicBezTo>
                  <a:lnTo>
                    <a:pt x="1691301" y="52506"/>
                  </a:lnTo>
                  <a:cubicBezTo>
                    <a:pt x="1431727" y="56204"/>
                    <a:pt x="1178068" y="100576"/>
                    <a:pt x="935503" y="184882"/>
                  </a:cubicBezTo>
                  <a:lnTo>
                    <a:pt x="815699" y="93920"/>
                  </a:lnTo>
                  <a:close/>
                </a:path>
              </a:pathLst>
            </a:custGeom>
            <a:gradFill>
              <a:gsLst>
                <a:gs pos="0">
                  <a:srgbClr val="7E00C1"/>
                </a:gs>
                <a:gs pos="50000">
                  <a:srgbClr val="BE00C9"/>
                </a:gs>
                <a:gs pos="100000">
                  <a:srgbClr val="FF01D2"/>
                </a:gs>
              </a:gsLst>
              <a:lin ang="14879994" scaled="1"/>
            </a:gradFill>
            <a:ln w="7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1DA1E53A-BC98-37E7-3EDE-635212C6936B}"/>
                </a:ext>
              </a:extLst>
            </p:cNvPr>
            <p:cNvSpPr/>
            <p:nvPr/>
          </p:nvSpPr>
          <p:spPr>
            <a:xfrm>
              <a:off x="3489299" y="1752439"/>
              <a:ext cx="1513814" cy="1689821"/>
            </a:xfrm>
            <a:custGeom>
              <a:avLst/>
              <a:gdLst>
                <a:gd name="connsiteX0" fmla="*/ 302467 w 1513814"/>
                <a:gd name="connsiteY0" fmla="*/ 600497 h 1689821"/>
                <a:gd name="connsiteX1" fmla="*/ 156040 w 1513814"/>
                <a:gd name="connsiteY1" fmla="*/ 618986 h 1689821"/>
                <a:gd name="connsiteX2" fmla="*/ 0 w 1513814"/>
                <a:gd name="connsiteY2" fmla="*/ 638213 h 1689821"/>
                <a:gd name="connsiteX3" fmla="*/ 94660 w 1513814"/>
                <a:gd name="connsiteY3" fmla="*/ 763194 h 1689821"/>
                <a:gd name="connsiteX4" fmla="*/ 184142 w 1513814"/>
                <a:gd name="connsiteY4" fmla="*/ 881518 h 1689821"/>
                <a:gd name="connsiteX5" fmla="*/ 52506 w 1513814"/>
                <a:gd name="connsiteY5" fmla="*/ 1665418 h 1689821"/>
                <a:gd name="connsiteX6" fmla="*/ 52506 w 1513814"/>
                <a:gd name="connsiteY6" fmla="*/ 1689822 h 1689821"/>
                <a:gd name="connsiteX7" fmla="*/ 1166975 w 1513814"/>
                <a:gd name="connsiteY7" fmla="*/ 1689822 h 1689821"/>
                <a:gd name="connsiteX8" fmla="*/ 1166975 w 1513814"/>
                <a:gd name="connsiteY8" fmla="*/ 1665418 h 1689821"/>
                <a:gd name="connsiteX9" fmla="*/ 1513814 w 1513814"/>
                <a:gd name="connsiteY9" fmla="*/ 789077 h 1689821"/>
                <a:gd name="connsiteX10" fmla="*/ 724738 w 1513814"/>
                <a:gd name="connsiteY10" fmla="*/ 0 h 1689821"/>
                <a:gd name="connsiteX11" fmla="*/ 302467 w 1513814"/>
                <a:gd name="connsiteY11" fmla="*/ 600497 h 168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3814" h="1689821">
                  <a:moveTo>
                    <a:pt x="302467" y="600497"/>
                  </a:moveTo>
                  <a:lnTo>
                    <a:pt x="156040" y="618986"/>
                  </a:lnTo>
                  <a:lnTo>
                    <a:pt x="0" y="638213"/>
                  </a:lnTo>
                  <a:lnTo>
                    <a:pt x="94660" y="763194"/>
                  </a:lnTo>
                  <a:lnTo>
                    <a:pt x="184142" y="881518"/>
                  </a:lnTo>
                  <a:cubicBezTo>
                    <a:pt x="96878" y="1132958"/>
                    <a:pt x="52506" y="1395490"/>
                    <a:pt x="52506" y="1665418"/>
                  </a:cubicBezTo>
                  <a:cubicBezTo>
                    <a:pt x="52506" y="1673553"/>
                    <a:pt x="52506" y="1681687"/>
                    <a:pt x="52506" y="1689822"/>
                  </a:cubicBezTo>
                  <a:lnTo>
                    <a:pt x="1166975" y="1689822"/>
                  </a:lnTo>
                  <a:cubicBezTo>
                    <a:pt x="1166975" y="1681687"/>
                    <a:pt x="1166975" y="1673553"/>
                    <a:pt x="1166975" y="1665418"/>
                  </a:cubicBezTo>
                  <a:cubicBezTo>
                    <a:pt x="1166975" y="1326714"/>
                    <a:pt x="1298612" y="1018331"/>
                    <a:pt x="1513814" y="789077"/>
                  </a:cubicBezTo>
                  <a:cubicBezTo>
                    <a:pt x="1250542" y="525805"/>
                    <a:pt x="987270" y="262532"/>
                    <a:pt x="724738" y="0"/>
                  </a:cubicBezTo>
                  <a:cubicBezTo>
                    <a:pt x="553906" y="178966"/>
                    <a:pt x="411917" y="380118"/>
                    <a:pt x="302467" y="600497"/>
                  </a:cubicBezTo>
                  <a:close/>
                </a:path>
              </a:pathLst>
            </a:custGeom>
            <a:gradFill>
              <a:gsLst>
                <a:gs pos="0">
                  <a:srgbClr val="7E00C1"/>
                </a:gs>
                <a:gs pos="50000">
                  <a:srgbClr val="4F0099"/>
                </a:gs>
                <a:gs pos="100000">
                  <a:srgbClr val="200071"/>
                </a:gs>
              </a:gsLst>
              <a:lin ang="12359995" scaled="1"/>
            </a:gradFill>
            <a:ln w="7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79" name="Graphic 4">
              <a:extLst>
                <a:ext uri="{FF2B5EF4-FFF2-40B4-BE49-F238E27FC236}">
                  <a16:creationId xmlns:a16="http://schemas.microsoft.com/office/drawing/2014/main" id="{BBBBE569-D533-0F00-2523-85565B39608D}"/>
                </a:ext>
              </a:extLst>
            </p:cNvPr>
            <p:cNvGrpSpPr/>
            <p:nvPr/>
          </p:nvGrpSpPr>
          <p:grpSpPr>
            <a:xfrm>
              <a:off x="4906235" y="2423175"/>
              <a:ext cx="1990073" cy="1976294"/>
              <a:chOff x="5468210" y="2407935"/>
              <a:chExt cx="1990073" cy="1976294"/>
            </a:xfrm>
          </p:grpSpPr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C1D4C9BE-8D3F-96B4-8753-36BDE1EEA459}"/>
                  </a:ext>
                </a:extLst>
              </p:cNvPr>
              <p:cNvSpPr/>
              <p:nvPr/>
            </p:nvSpPr>
            <p:spPr>
              <a:xfrm>
                <a:off x="5755886" y="2407935"/>
                <a:ext cx="705509" cy="492542"/>
              </a:xfrm>
              <a:custGeom>
                <a:avLst/>
                <a:gdLst>
                  <a:gd name="connsiteX0" fmla="*/ 212984 w 705509"/>
                  <a:gd name="connsiteY0" fmla="*/ 482189 h 492542"/>
                  <a:gd name="connsiteX1" fmla="*/ 705510 w 705509"/>
                  <a:gd name="connsiteY1" fmla="*/ 269205 h 492542"/>
                  <a:gd name="connsiteX2" fmla="*/ 705510 w 705509"/>
                  <a:gd name="connsiteY2" fmla="*/ 17 h 492542"/>
                  <a:gd name="connsiteX3" fmla="*/ 0 w 705509"/>
                  <a:gd name="connsiteY3" fmla="*/ 289172 h 492542"/>
                  <a:gd name="connsiteX4" fmla="*/ 203370 w 705509"/>
                  <a:gd name="connsiteY4" fmla="*/ 492542 h 492542"/>
                  <a:gd name="connsiteX5" fmla="*/ 212984 w 705509"/>
                  <a:gd name="connsiteY5" fmla="*/ 482189 h 492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5509" h="492542">
                    <a:moveTo>
                      <a:pt x="212984" y="482189"/>
                    </a:moveTo>
                    <a:cubicBezTo>
                      <a:pt x="349058" y="346115"/>
                      <a:pt x="526545" y="275121"/>
                      <a:pt x="705510" y="269205"/>
                    </a:cubicBezTo>
                    <a:cubicBezTo>
                      <a:pt x="705510" y="179722"/>
                      <a:pt x="705510" y="89500"/>
                      <a:pt x="705510" y="17"/>
                    </a:cubicBezTo>
                    <a:cubicBezTo>
                      <a:pt x="450373" y="-1463"/>
                      <a:pt x="194496" y="94676"/>
                      <a:pt x="0" y="289172"/>
                    </a:cubicBezTo>
                    <a:lnTo>
                      <a:pt x="203370" y="492542"/>
                    </a:lnTo>
                    <a:cubicBezTo>
                      <a:pt x="206329" y="488845"/>
                      <a:pt x="210026" y="485147"/>
                      <a:pt x="212984" y="4821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00"/>
                  </a:gs>
                  <a:gs pos="2766">
                    <a:srgbClr val="0CB200"/>
                  </a:gs>
                  <a:gs pos="14710">
                    <a:srgbClr val="38B900"/>
                  </a:gs>
                  <a:gs pos="27140">
                    <a:srgbClr val="5FC000"/>
                  </a:gs>
                  <a:gs pos="39920">
                    <a:srgbClr val="7FC500"/>
                  </a:gs>
                  <a:gs pos="53170">
                    <a:srgbClr val="97C900"/>
                  </a:gs>
                  <a:gs pos="67060">
                    <a:srgbClr val="A8CC00"/>
                  </a:gs>
                  <a:gs pos="82030">
                    <a:srgbClr val="B3CD00"/>
                  </a:gs>
                  <a:gs pos="100000">
                    <a:srgbClr val="B6CE00"/>
                  </a:gs>
                </a:gsLst>
                <a:lin ang="15059819" scaled="1"/>
              </a:gradFill>
              <a:ln w="73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648FA354-FBE1-B7C1-80FB-9A547D4B5398}"/>
                  </a:ext>
                </a:extLst>
              </p:cNvPr>
              <p:cNvSpPr/>
              <p:nvPr/>
            </p:nvSpPr>
            <p:spPr>
              <a:xfrm>
                <a:off x="5468210" y="2692670"/>
                <a:ext cx="494743" cy="702551"/>
              </a:xfrm>
              <a:custGeom>
                <a:avLst/>
                <a:gdLst>
                  <a:gd name="connsiteX0" fmla="*/ 291373 w 494743"/>
                  <a:gd name="connsiteY0" fmla="*/ 698854 h 702551"/>
                  <a:gd name="connsiteX1" fmla="*/ 291373 w 494743"/>
                  <a:gd name="connsiteY1" fmla="*/ 702552 h 702551"/>
                  <a:gd name="connsiteX2" fmla="*/ 291373 w 494743"/>
                  <a:gd name="connsiteY2" fmla="*/ 702552 h 702551"/>
                  <a:gd name="connsiteX3" fmla="*/ 494744 w 494743"/>
                  <a:gd name="connsiteY3" fmla="*/ 203370 h 702551"/>
                  <a:gd name="connsiteX4" fmla="*/ 291373 w 494743"/>
                  <a:gd name="connsiteY4" fmla="*/ 0 h 702551"/>
                  <a:gd name="connsiteX5" fmla="*/ 290634 w 494743"/>
                  <a:gd name="connsiteY5" fmla="*/ 739 h 702551"/>
                  <a:gd name="connsiteX6" fmla="*/ 0 w 494743"/>
                  <a:gd name="connsiteY6" fmla="*/ 698854 h 702551"/>
                  <a:gd name="connsiteX7" fmla="*/ 212244 w 494743"/>
                  <a:gd name="connsiteY7" fmla="*/ 698115 h 702551"/>
                  <a:gd name="connsiteX8" fmla="*/ 291373 w 494743"/>
                  <a:gd name="connsiteY8" fmla="*/ 698854 h 702551"/>
                  <a:gd name="connsiteX9" fmla="*/ 291373 w 494743"/>
                  <a:gd name="connsiteY9" fmla="*/ 69885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743" h="702551">
                    <a:moveTo>
                      <a:pt x="291373" y="698854"/>
                    </a:moveTo>
                    <a:cubicBezTo>
                      <a:pt x="291373" y="700333"/>
                      <a:pt x="291373" y="701812"/>
                      <a:pt x="291373" y="702552"/>
                    </a:cubicBezTo>
                    <a:lnTo>
                      <a:pt x="291373" y="702552"/>
                    </a:lnTo>
                    <a:cubicBezTo>
                      <a:pt x="292853" y="522107"/>
                      <a:pt x="360889" y="342401"/>
                      <a:pt x="494744" y="203370"/>
                    </a:cubicBezTo>
                    <a:cubicBezTo>
                      <a:pt x="426707" y="135333"/>
                      <a:pt x="359410" y="68036"/>
                      <a:pt x="291373" y="0"/>
                    </a:cubicBezTo>
                    <a:lnTo>
                      <a:pt x="290634" y="739"/>
                    </a:lnTo>
                    <a:cubicBezTo>
                      <a:pt x="97617" y="193017"/>
                      <a:pt x="1479" y="445935"/>
                      <a:pt x="0" y="698854"/>
                    </a:cubicBezTo>
                    <a:cubicBezTo>
                      <a:pt x="70995" y="698854"/>
                      <a:pt x="141250" y="698854"/>
                      <a:pt x="212244" y="698115"/>
                    </a:cubicBezTo>
                    <a:lnTo>
                      <a:pt x="291373" y="698854"/>
                    </a:lnTo>
                    <a:lnTo>
                      <a:pt x="291373" y="698854"/>
                    </a:lnTo>
                    <a:close/>
                  </a:path>
                </a:pathLst>
              </a:custGeom>
              <a:gradFill>
                <a:gsLst>
                  <a:gs pos="0">
                    <a:srgbClr val="FF9200"/>
                  </a:gs>
                  <a:gs pos="12060">
                    <a:srgbClr val="FF9D00"/>
                  </a:gs>
                  <a:gs pos="44800">
                    <a:srgbClr val="FFB500"/>
                  </a:gs>
                  <a:gs pos="74990">
                    <a:srgbClr val="FFC400"/>
                  </a:gs>
                  <a:gs pos="100000">
                    <a:srgbClr val="FFC900"/>
                  </a:gs>
                </a:gsLst>
                <a:lin ang="12119871" scaled="1"/>
              </a:gradFill>
              <a:ln w="73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B6FF4A74-A5DC-CDDC-DE34-D7BD5695A6E5}"/>
                  </a:ext>
                </a:extLst>
              </p:cNvPr>
              <p:cNvSpPr/>
              <p:nvPr/>
            </p:nvSpPr>
            <p:spPr>
              <a:xfrm>
                <a:off x="5468210" y="3391524"/>
                <a:ext cx="491786" cy="704030"/>
              </a:xfrm>
              <a:custGeom>
                <a:avLst/>
                <a:gdLst>
                  <a:gd name="connsiteX0" fmla="*/ 291373 w 491786"/>
                  <a:gd name="connsiteY0" fmla="*/ 0 h 704030"/>
                  <a:gd name="connsiteX1" fmla="*/ 212244 w 491786"/>
                  <a:gd name="connsiteY1" fmla="*/ 0 h 704030"/>
                  <a:gd name="connsiteX2" fmla="*/ 0 w 491786"/>
                  <a:gd name="connsiteY2" fmla="*/ 0 h 704030"/>
                  <a:gd name="connsiteX3" fmla="*/ 290634 w 491786"/>
                  <a:gd name="connsiteY3" fmla="*/ 702552 h 704030"/>
                  <a:gd name="connsiteX4" fmla="*/ 292114 w 491786"/>
                  <a:gd name="connsiteY4" fmla="*/ 704030 h 704030"/>
                  <a:gd name="connsiteX5" fmla="*/ 491786 w 491786"/>
                  <a:gd name="connsiteY5" fmla="*/ 504358 h 704030"/>
                  <a:gd name="connsiteX6" fmla="*/ 291373 w 491786"/>
                  <a:gd name="connsiteY6" fmla="*/ 0 h 70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786" h="704030">
                    <a:moveTo>
                      <a:pt x="291373" y="0"/>
                    </a:moveTo>
                    <a:cubicBezTo>
                      <a:pt x="264751" y="0"/>
                      <a:pt x="238867" y="0"/>
                      <a:pt x="212244" y="0"/>
                    </a:cubicBezTo>
                    <a:lnTo>
                      <a:pt x="0" y="0"/>
                    </a:lnTo>
                    <a:cubicBezTo>
                      <a:pt x="0" y="254398"/>
                      <a:pt x="96878" y="508795"/>
                      <a:pt x="290634" y="702552"/>
                    </a:cubicBezTo>
                    <a:cubicBezTo>
                      <a:pt x="291373" y="703291"/>
                      <a:pt x="292114" y="704030"/>
                      <a:pt x="292114" y="704030"/>
                    </a:cubicBezTo>
                    <a:lnTo>
                      <a:pt x="491786" y="504358"/>
                    </a:lnTo>
                    <a:cubicBezTo>
                      <a:pt x="357931" y="363108"/>
                      <a:pt x="291373" y="181184"/>
                      <a:pt x="29137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4317"/>
                  </a:gs>
                  <a:gs pos="50000">
                    <a:srgbClr val="FF6C0B"/>
                  </a:gs>
                  <a:gs pos="100000">
                    <a:srgbClr val="FF9500"/>
                  </a:gs>
                </a:gsLst>
                <a:lin ang="20280253" scaled="1"/>
              </a:gradFill>
              <a:ln w="73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20760CEC-923C-0A75-D25D-DF09E344B64E}"/>
                  </a:ext>
                </a:extLst>
              </p:cNvPr>
              <p:cNvSpPr/>
              <p:nvPr/>
            </p:nvSpPr>
            <p:spPr>
              <a:xfrm>
                <a:off x="5761063" y="3895882"/>
                <a:ext cx="725476" cy="488347"/>
              </a:xfrm>
              <a:custGeom>
                <a:avLst/>
                <a:gdLst>
                  <a:gd name="connsiteX0" fmla="*/ 724738 w 725476"/>
                  <a:gd name="connsiteY0" fmla="*/ 488089 h 488347"/>
                  <a:gd name="connsiteX1" fmla="*/ 724738 w 725476"/>
                  <a:gd name="connsiteY1" fmla="*/ 201152 h 488347"/>
                  <a:gd name="connsiteX2" fmla="*/ 725477 w 725476"/>
                  <a:gd name="connsiteY2" fmla="*/ 201152 h 488347"/>
                  <a:gd name="connsiteX3" fmla="*/ 725477 w 725476"/>
                  <a:gd name="connsiteY3" fmla="*/ 200412 h 488347"/>
                  <a:gd name="connsiteX4" fmla="*/ 198933 w 725476"/>
                  <a:gd name="connsiteY4" fmla="*/ 0 h 488347"/>
                  <a:gd name="connsiteX5" fmla="*/ 198933 w 725476"/>
                  <a:gd name="connsiteY5" fmla="*/ 0 h 488347"/>
                  <a:gd name="connsiteX6" fmla="*/ 199673 w 725476"/>
                  <a:gd name="connsiteY6" fmla="*/ 739 h 488347"/>
                  <a:gd name="connsiteX7" fmla="*/ 0 w 725476"/>
                  <a:gd name="connsiteY7" fmla="*/ 200412 h 488347"/>
                  <a:gd name="connsiteX8" fmla="*/ 724738 w 725476"/>
                  <a:gd name="connsiteY8" fmla="*/ 488089 h 48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5476" h="488347">
                    <a:moveTo>
                      <a:pt x="724738" y="488089"/>
                    </a:moveTo>
                    <a:cubicBezTo>
                      <a:pt x="724738" y="392689"/>
                      <a:pt x="724738" y="296551"/>
                      <a:pt x="724738" y="201152"/>
                    </a:cubicBezTo>
                    <a:lnTo>
                      <a:pt x="725477" y="201152"/>
                    </a:lnTo>
                    <a:lnTo>
                      <a:pt x="725477" y="200412"/>
                    </a:lnTo>
                    <a:cubicBezTo>
                      <a:pt x="536158" y="206329"/>
                      <a:pt x="345359" y="139771"/>
                      <a:pt x="198933" y="0"/>
                    </a:cubicBezTo>
                    <a:lnTo>
                      <a:pt x="198933" y="0"/>
                    </a:lnTo>
                    <a:cubicBezTo>
                      <a:pt x="198933" y="0"/>
                      <a:pt x="198933" y="0"/>
                      <a:pt x="199673" y="739"/>
                    </a:cubicBezTo>
                    <a:lnTo>
                      <a:pt x="0" y="200412"/>
                    </a:lnTo>
                    <a:cubicBezTo>
                      <a:pt x="199673" y="398606"/>
                      <a:pt x="462944" y="494005"/>
                      <a:pt x="724738" y="4880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DC003A"/>
                  </a:gs>
                  <a:gs pos="50000">
                    <a:srgbClr val="ED0086"/>
                  </a:gs>
                  <a:gs pos="100000">
                    <a:srgbClr val="FF01D2"/>
                  </a:gs>
                </a:gsLst>
                <a:lin ang="6779938" scaled="1"/>
              </a:gradFill>
              <a:ln w="73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A75CBC7-EBF5-52C1-82A8-724AE1646C9B}"/>
                  </a:ext>
                </a:extLst>
              </p:cNvPr>
              <p:cNvSpPr/>
              <p:nvPr/>
            </p:nvSpPr>
            <p:spPr>
              <a:xfrm>
                <a:off x="6486540" y="3873696"/>
                <a:ext cx="698854" cy="510274"/>
              </a:xfrm>
              <a:custGeom>
                <a:avLst/>
                <a:gdLst>
                  <a:gd name="connsiteX0" fmla="*/ 491786 w 698854"/>
                  <a:gd name="connsiteY0" fmla="*/ 10354 h 510274"/>
                  <a:gd name="connsiteX1" fmla="*/ 0 w 698854"/>
                  <a:gd name="connsiteY1" fmla="*/ 223338 h 510274"/>
                  <a:gd name="connsiteX2" fmla="*/ 0 w 698854"/>
                  <a:gd name="connsiteY2" fmla="*/ 510274 h 510274"/>
                  <a:gd name="connsiteX3" fmla="*/ 676668 w 698854"/>
                  <a:gd name="connsiteY3" fmla="*/ 220380 h 510274"/>
                  <a:gd name="connsiteX4" fmla="*/ 698854 w 698854"/>
                  <a:gd name="connsiteY4" fmla="*/ 197455 h 510274"/>
                  <a:gd name="connsiteX5" fmla="*/ 501400 w 698854"/>
                  <a:gd name="connsiteY5" fmla="*/ 0 h 510274"/>
                  <a:gd name="connsiteX6" fmla="*/ 491786 w 698854"/>
                  <a:gd name="connsiteY6" fmla="*/ 10354 h 5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8854" h="510274">
                    <a:moveTo>
                      <a:pt x="491786" y="10354"/>
                    </a:moveTo>
                    <a:cubicBezTo>
                      <a:pt x="355713" y="146427"/>
                      <a:pt x="178965" y="217421"/>
                      <a:pt x="0" y="223338"/>
                    </a:cubicBezTo>
                    <a:lnTo>
                      <a:pt x="0" y="510274"/>
                    </a:lnTo>
                    <a:cubicBezTo>
                      <a:pt x="245523" y="503618"/>
                      <a:pt x="489567" y="407480"/>
                      <a:pt x="676668" y="220380"/>
                    </a:cubicBezTo>
                    <a:cubicBezTo>
                      <a:pt x="684064" y="212984"/>
                      <a:pt x="691459" y="205589"/>
                      <a:pt x="698854" y="197455"/>
                    </a:cubicBezTo>
                    <a:lnTo>
                      <a:pt x="501400" y="0"/>
                    </a:lnTo>
                    <a:cubicBezTo>
                      <a:pt x="498442" y="3698"/>
                      <a:pt x="495484" y="6656"/>
                      <a:pt x="491786" y="10354"/>
                    </a:cubicBezTo>
                    <a:close/>
                  </a:path>
                </a:pathLst>
              </a:custGeom>
              <a:gradFill>
                <a:gsLst>
                  <a:gs pos="0">
                    <a:srgbClr val="7E00C1"/>
                  </a:gs>
                  <a:gs pos="50000">
                    <a:srgbClr val="BE00C9"/>
                  </a:gs>
                  <a:gs pos="100000">
                    <a:srgbClr val="FF01D2"/>
                  </a:gs>
                </a:gsLst>
                <a:lin ang="4260232" scaled="1"/>
              </a:gradFill>
              <a:ln w="73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FC2C5C44-BD4C-90D1-D54A-E470A75FF928}"/>
                  </a:ext>
                </a:extLst>
              </p:cNvPr>
              <p:cNvSpPr/>
              <p:nvPr/>
            </p:nvSpPr>
            <p:spPr>
              <a:xfrm>
                <a:off x="6982763" y="3356026"/>
                <a:ext cx="475520" cy="715124"/>
              </a:xfrm>
              <a:custGeom>
                <a:avLst/>
                <a:gdLst>
                  <a:gd name="connsiteX0" fmla="*/ 196714 w 475520"/>
                  <a:gd name="connsiteY0" fmla="*/ 14051 h 715124"/>
                  <a:gd name="connsiteX1" fmla="*/ 0 w 475520"/>
                  <a:gd name="connsiteY1" fmla="*/ 512493 h 715124"/>
                  <a:gd name="connsiteX2" fmla="*/ 202631 w 475520"/>
                  <a:gd name="connsiteY2" fmla="*/ 715124 h 715124"/>
                  <a:gd name="connsiteX3" fmla="*/ 475517 w 475520"/>
                  <a:gd name="connsiteY3" fmla="*/ 31800 h 715124"/>
                  <a:gd name="connsiteX4" fmla="*/ 474778 w 475520"/>
                  <a:gd name="connsiteY4" fmla="*/ 0 h 715124"/>
                  <a:gd name="connsiteX5" fmla="*/ 195975 w 475520"/>
                  <a:gd name="connsiteY5" fmla="*/ 0 h 715124"/>
                  <a:gd name="connsiteX6" fmla="*/ 196714 w 475520"/>
                  <a:gd name="connsiteY6" fmla="*/ 14051 h 7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520" h="715124">
                    <a:moveTo>
                      <a:pt x="196714" y="14051"/>
                    </a:moveTo>
                    <a:cubicBezTo>
                      <a:pt x="196714" y="206329"/>
                      <a:pt x="122022" y="381596"/>
                      <a:pt x="0" y="512493"/>
                    </a:cubicBezTo>
                    <a:lnTo>
                      <a:pt x="202631" y="715124"/>
                    </a:lnTo>
                    <a:cubicBezTo>
                      <a:pt x="371983" y="536897"/>
                      <a:pt x="476256" y="296551"/>
                      <a:pt x="475517" y="31800"/>
                    </a:cubicBezTo>
                    <a:cubicBezTo>
                      <a:pt x="475517" y="21446"/>
                      <a:pt x="475517" y="10354"/>
                      <a:pt x="474778" y="0"/>
                    </a:cubicBezTo>
                    <a:lnTo>
                      <a:pt x="195975" y="0"/>
                    </a:lnTo>
                    <a:cubicBezTo>
                      <a:pt x="196714" y="4437"/>
                      <a:pt x="196714" y="8875"/>
                      <a:pt x="196714" y="14051"/>
                    </a:cubicBezTo>
                    <a:close/>
                  </a:path>
                </a:pathLst>
              </a:custGeom>
              <a:gradFill>
                <a:gsLst>
                  <a:gs pos="0">
                    <a:srgbClr val="7E00C1"/>
                  </a:gs>
                  <a:gs pos="50000">
                    <a:srgbClr val="4F0099"/>
                  </a:gs>
                  <a:gs pos="100000">
                    <a:srgbClr val="200071"/>
                  </a:gs>
                </a:gsLst>
                <a:lin ang="1560040" scaled="1"/>
              </a:gradFill>
              <a:ln w="73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CB24EA5C-9161-6910-184A-8A5E150D6FE6}"/>
                </a:ext>
              </a:extLst>
            </p:cNvPr>
            <p:cNvSpPr/>
            <p:nvPr/>
          </p:nvSpPr>
          <p:spPr>
            <a:xfrm>
              <a:off x="5037871" y="2546138"/>
              <a:ext cx="1726798" cy="1727352"/>
            </a:xfrm>
            <a:custGeom>
              <a:avLst/>
              <a:gdLst>
                <a:gd name="connsiteX0" fmla="*/ 1473880 w 1726798"/>
                <a:gd name="connsiteY0" fmla="*/ 253474 h 1727352"/>
                <a:gd name="connsiteX1" fmla="*/ 1473880 w 1726798"/>
                <a:gd name="connsiteY1" fmla="*/ 1474434 h 1727352"/>
                <a:gd name="connsiteX2" fmla="*/ 252919 w 1726798"/>
                <a:gd name="connsiteY2" fmla="*/ 1474434 h 1727352"/>
                <a:gd name="connsiteX3" fmla="*/ 252919 w 1726798"/>
                <a:gd name="connsiteY3" fmla="*/ 253474 h 1727352"/>
                <a:gd name="connsiteX4" fmla="*/ 1473880 w 1726798"/>
                <a:gd name="connsiteY4" fmla="*/ 253474 h 172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798" h="1727352">
                  <a:moveTo>
                    <a:pt x="1473880" y="253474"/>
                  </a:moveTo>
                  <a:cubicBezTo>
                    <a:pt x="1811105" y="590698"/>
                    <a:pt x="1811105" y="1137210"/>
                    <a:pt x="1473880" y="1474434"/>
                  </a:cubicBezTo>
                  <a:cubicBezTo>
                    <a:pt x="1136655" y="1811659"/>
                    <a:pt x="590144" y="1811659"/>
                    <a:pt x="252919" y="1474434"/>
                  </a:cubicBezTo>
                  <a:cubicBezTo>
                    <a:pt x="-84306" y="1137210"/>
                    <a:pt x="-84306" y="590698"/>
                    <a:pt x="252919" y="253474"/>
                  </a:cubicBezTo>
                  <a:cubicBezTo>
                    <a:pt x="590144" y="-84491"/>
                    <a:pt x="1136655" y="-84491"/>
                    <a:pt x="1473880" y="25347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200">
                  <a:srgbClr val="F8F8F8"/>
                </a:gs>
                <a:gs pos="100000">
                  <a:srgbClr val="EDEDED"/>
                </a:gs>
              </a:gsLst>
              <a:lin ang="21179949" scaled="1"/>
            </a:gradFill>
            <a:ln w="7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7948DEA-B9DA-6E4C-2183-D474F536C1CB}"/>
                </a:ext>
              </a:extLst>
            </p:cNvPr>
            <p:cNvSpPr/>
            <p:nvPr/>
          </p:nvSpPr>
          <p:spPr>
            <a:xfrm>
              <a:off x="253355" y="157480"/>
              <a:ext cx="11538595" cy="6543040"/>
            </a:xfrm>
            <a:prstGeom prst="rect">
              <a:avLst/>
            </a:prstGeom>
            <a:noFill/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C3B78BB3-AEFA-3442-4960-5434D96B810A}"/>
                </a:ext>
              </a:extLst>
            </p:cNvPr>
            <p:cNvGrpSpPr/>
            <p:nvPr/>
          </p:nvGrpSpPr>
          <p:grpSpPr>
            <a:xfrm>
              <a:off x="4857264" y="2419452"/>
              <a:ext cx="2004568" cy="1990688"/>
              <a:chOff x="5419239" y="2404212"/>
              <a:chExt cx="2004568" cy="1990688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6153CC7E-E19F-BA5F-050A-5745694588A7}"/>
                  </a:ext>
                </a:extLst>
              </p:cNvPr>
              <p:cNvSpPr/>
              <p:nvPr/>
            </p:nvSpPr>
            <p:spPr>
              <a:xfrm>
                <a:off x="5709010" y="2404212"/>
                <a:ext cx="710648" cy="496129"/>
              </a:xfrm>
              <a:custGeom>
                <a:avLst/>
                <a:gdLst>
                  <a:gd name="connsiteX0" fmla="*/ 214536 w 710648"/>
                  <a:gd name="connsiteY0" fmla="*/ 485701 h 496129"/>
                  <a:gd name="connsiteX1" fmla="*/ 710648 w 710648"/>
                  <a:gd name="connsiteY1" fmla="*/ 271166 h 496129"/>
                  <a:gd name="connsiteX2" fmla="*/ 710648 w 710648"/>
                  <a:gd name="connsiteY2" fmla="*/ 17 h 496129"/>
                  <a:gd name="connsiteX3" fmla="*/ 0 w 710648"/>
                  <a:gd name="connsiteY3" fmla="*/ 291278 h 496129"/>
                  <a:gd name="connsiteX4" fmla="*/ 204851 w 710648"/>
                  <a:gd name="connsiteY4" fmla="*/ 496130 h 496129"/>
                  <a:gd name="connsiteX5" fmla="*/ 214536 w 710648"/>
                  <a:gd name="connsiteY5" fmla="*/ 485701 h 496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648" h="496129">
                    <a:moveTo>
                      <a:pt x="214536" y="485701"/>
                    </a:moveTo>
                    <a:cubicBezTo>
                      <a:pt x="351600" y="348636"/>
                      <a:pt x="530380" y="277125"/>
                      <a:pt x="710648" y="271166"/>
                    </a:cubicBezTo>
                    <a:cubicBezTo>
                      <a:pt x="710648" y="181031"/>
                      <a:pt x="710648" y="90151"/>
                      <a:pt x="710648" y="17"/>
                    </a:cubicBezTo>
                    <a:cubicBezTo>
                      <a:pt x="453653" y="-1473"/>
                      <a:pt x="195913" y="95365"/>
                      <a:pt x="0" y="291278"/>
                    </a:cubicBezTo>
                    <a:lnTo>
                      <a:pt x="204851" y="496130"/>
                    </a:lnTo>
                    <a:cubicBezTo>
                      <a:pt x="207831" y="492405"/>
                      <a:pt x="211556" y="488681"/>
                      <a:pt x="214536" y="4857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00"/>
                  </a:gs>
                  <a:gs pos="2766">
                    <a:srgbClr val="0CB200"/>
                  </a:gs>
                  <a:gs pos="14710">
                    <a:srgbClr val="38B900"/>
                  </a:gs>
                  <a:gs pos="27140">
                    <a:srgbClr val="5FC000"/>
                  </a:gs>
                  <a:gs pos="39920">
                    <a:srgbClr val="7FC500"/>
                  </a:gs>
                  <a:gs pos="53170">
                    <a:srgbClr val="97C900"/>
                  </a:gs>
                  <a:gs pos="67060">
                    <a:srgbClr val="A8CC00"/>
                  </a:gs>
                  <a:gs pos="82030">
                    <a:srgbClr val="B3CD00"/>
                  </a:gs>
                  <a:gs pos="100000">
                    <a:srgbClr val="B6CE00"/>
                  </a:gs>
                </a:gsLst>
                <a:lin ang="15060084" scaled="1"/>
              </a:gra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940877B-015B-AE60-6EBF-F7AB7ED4AF90}"/>
                  </a:ext>
                </a:extLst>
              </p:cNvPr>
              <p:cNvSpPr/>
              <p:nvPr/>
            </p:nvSpPr>
            <p:spPr>
              <a:xfrm>
                <a:off x="5419239" y="2691021"/>
                <a:ext cx="498346" cy="707668"/>
              </a:xfrm>
              <a:custGeom>
                <a:avLst/>
                <a:gdLst>
                  <a:gd name="connsiteX0" fmla="*/ 293496 w 498346"/>
                  <a:gd name="connsiteY0" fmla="*/ 703944 h 707668"/>
                  <a:gd name="connsiteX1" fmla="*/ 293496 w 498346"/>
                  <a:gd name="connsiteY1" fmla="*/ 707669 h 707668"/>
                  <a:gd name="connsiteX2" fmla="*/ 293496 w 498346"/>
                  <a:gd name="connsiteY2" fmla="*/ 707669 h 707668"/>
                  <a:gd name="connsiteX3" fmla="*/ 498347 w 498346"/>
                  <a:gd name="connsiteY3" fmla="*/ 204851 h 707668"/>
                  <a:gd name="connsiteX4" fmla="*/ 293496 w 498346"/>
                  <a:gd name="connsiteY4" fmla="*/ 0 h 707668"/>
                  <a:gd name="connsiteX5" fmla="*/ 292751 w 498346"/>
                  <a:gd name="connsiteY5" fmla="*/ 745 h 707668"/>
                  <a:gd name="connsiteX6" fmla="*/ 0 w 498346"/>
                  <a:gd name="connsiteY6" fmla="*/ 703944 h 707668"/>
                  <a:gd name="connsiteX7" fmla="*/ 213790 w 498346"/>
                  <a:gd name="connsiteY7" fmla="*/ 703199 h 707668"/>
                  <a:gd name="connsiteX8" fmla="*/ 293496 w 498346"/>
                  <a:gd name="connsiteY8" fmla="*/ 703944 h 707668"/>
                  <a:gd name="connsiteX9" fmla="*/ 293496 w 498346"/>
                  <a:gd name="connsiteY9" fmla="*/ 703944 h 707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8346" h="707668">
                    <a:moveTo>
                      <a:pt x="293496" y="703944"/>
                    </a:moveTo>
                    <a:cubicBezTo>
                      <a:pt x="293496" y="705434"/>
                      <a:pt x="293496" y="706924"/>
                      <a:pt x="293496" y="707669"/>
                    </a:cubicBezTo>
                    <a:lnTo>
                      <a:pt x="293496" y="707669"/>
                    </a:lnTo>
                    <a:cubicBezTo>
                      <a:pt x="294986" y="525909"/>
                      <a:pt x="363518" y="344895"/>
                      <a:pt x="498347" y="204851"/>
                    </a:cubicBezTo>
                    <a:cubicBezTo>
                      <a:pt x="429815" y="136319"/>
                      <a:pt x="362028" y="68532"/>
                      <a:pt x="293496" y="0"/>
                    </a:cubicBezTo>
                    <a:lnTo>
                      <a:pt x="292751" y="745"/>
                    </a:lnTo>
                    <a:cubicBezTo>
                      <a:pt x="98328" y="194422"/>
                      <a:pt x="1489" y="449183"/>
                      <a:pt x="0" y="703944"/>
                    </a:cubicBezTo>
                    <a:cubicBezTo>
                      <a:pt x="71512" y="703944"/>
                      <a:pt x="142278" y="703944"/>
                      <a:pt x="213790" y="703199"/>
                    </a:cubicBezTo>
                    <a:lnTo>
                      <a:pt x="293496" y="703944"/>
                    </a:lnTo>
                    <a:lnTo>
                      <a:pt x="293496" y="703944"/>
                    </a:lnTo>
                    <a:close/>
                  </a:path>
                </a:pathLst>
              </a:custGeom>
              <a:gradFill>
                <a:gsLst>
                  <a:gs pos="0">
                    <a:srgbClr val="FF9200"/>
                  </a:gs>
                  <a:gs pos="12060">
                    <a:srgbClr val="FF9D00"/>
                  </a:gs>
                  <a:gs pos="44800">
                    <a:srgbClr val="FFB500"/>
                  </a:gs>
                  <a:gs pos="74990">
                    <a:srgbClr val="FFC400"/>
                  </a:gs>
                  <a:gs pos="100000">
                    <a:srgbClr val="FFC900"/>
                  </a:gs>
                </a:gsLst>
                <a:lin ang="12119871" scaled="1"/>
              </a:gra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55B6913-A884-BB3D-F01B-C0EE8E5077E6}"/>
                  </a:ext>
                </a:extLst>
              </p:cNvPr>
              <p:cNvSpPr/>
              <p:nvPr/>
            </p:nvSpPr>
            <p:spPr>
              <a:xfrm>
                <a:off x="5419239" y="3394965"/>
                <a:ext cx="495368" cy="709158"/>
              </a:xfrm>
              <a:custGeom>
                <a:avLst/>
                <a:gdLst>
                  <a:gd name="connsiteX0" fmla="*/ 293496 w 495368"/>
                  <a:gd name="connsiteY0" fmla="*/ 0 h 709158"/>
                  <a:gd name="connsiteX1" fmla="*/ 213790 w 495368"/>
                  <a:gd name="connsiteY1" fmla="*/ 0 h 709158"/>
                  <a:gd name="connsiteX2" fmla="*/ 0 w 495368"/>
                  <a:gd name="connsiteY2" fmla="*/ 0 h 709158"/>
                  <a:gd name="connsiteX3" fmla="*/ 292751 w 495368"/>
                  <a:gd name="connsiteY3" fmla="*/ 707669 h 709158"/>
                  <a:gd name="connsiteX4" fmla="*/ 294241 w 495368"/>
                  <a:gd name="connsiteY4" fmla="*/ 709158 h 709158"/>
                  <a:gd name="connsiteX5" fmla="*/ 495368 w 495368"/>
                  <a:gd name="connsiteY5" fmla="*/ 508031 h 709158"/>
                  <a:gd name="connsiteX6" fmla="*/ 293496 w 495368"/>
                  <a:gd name="connsiteY6" fmla="*/ 0 h 709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5368" h="709158">
                    <a:moveTo>
                      <a:pt x="293496" y="0"/>
                    </a:moveTo>
                    <a:cubicBezTo>
                      <a:pt x="266679" y="0"/>
                      <a:pt x="240607" y="0"/>
                      <a:pt x="213790" y="0"/>
                    </a:cubicBezTo>
                    <a:lnTo>
                      <a:pt x="0" y="0"/>
                    </a:lnTo>
                    <a:cubicBezTo>
                      <a:pt x="0" y="256251"/>
                      <a:pt x="97584" y="512501"/>
                      <a:pt x="292751" y="707669"/>
                    </a:cubicBezTo>
                    <a:cubicBezTo>
                      <a:pt x="293496" y="708413"/>
                      <a:pt x="294241" y="709158"/>
                      <a:pt x="294241" y="709158"/>
                    </a:cubicBezTo>
                    <a:lnTo>
                      <a:pt x="495368" y="508031"/>
                    </a:lnTo>
                    <a:cubicBezTo>
                      <a:pt x="360538" y="365753"/>
                      <a:pt x="293496" y="182504"/>
                      <a:pt x="2934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4317"/>
                  </a:gs>
                  <a:gs pos="50000">
                    <a:srgbClr val="FF6C0B"/>
                  </a:gs>
                  <a:gs pos="100000">
                    <a:srgbClr val="FF9500"/>
                  </a:gs>
                </a:gsLst>
                <a:lin ang="20279974" scaled="1"/>
              </a:gra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B9416607-E86E-9844-526E-26D819BAAB05}"/>
                  </a:ext>
                </a:extLst>
              </p:cNvPr>
              <p:cNvSpPr/>
              <p:nvPr/>
            </p:nvSpPr>
            <p:spPr>
              <a:xfrm>
                <a:off x="5714225" y="3902996"/>
                <a:ext cx="730760" cy="491904"/>
              </a:xfrm>
              <a:custGeom>
                <a:avLst/>
                <a:gdLst>
                  <a:gd name="connsiteX0" fmla="*/ 730016 w 730760"/>
                  <a:gd name="connsiteY0" fmla="*/ 491643 h 491904"/>
                  <a:gd name="connsiteX1" fmla="*/ 730016 w 730760"/>
                  <a:gd name="connsiteY1" fmla="*/ 202617 h 491904"/>
                  <a:gd name="connsiteX2" fmla="*/ 730761 w 730760"/>
                  <a:gd name="connsiteY2" fmla="*/ 202617 h 491904"/>
                  <a:gd name="connsiteX3" fmla="*/ 730761 w 730760"/>
                  <a:gd name="connsiteY3" fmla="*/ 201872 h 491904"/>
                  <a:gd name="connsiteX4" fmla="*/ 200382 w 730760"/>
                  <a:gd name="connsiteY4" fmla="*/ 0 h 491904"/>
                  <a:gd name="connsiteX5" fmla="*/ 200382 w 730760"/>
                  <a:gd name="connsiteY5" fmla="*/ 0 h 491904"/>
                  <a:gd name="connsiteX6" fmla="*/ 201127 w 730760"/>
                  <a:gd name="connsiteY6" fmla="*/ 745 h 491904"/>
                  <a:gd name="connsiteX7" fmla="*/ 0 w 730760"/>
                  <a:gd name="connsiteY7" fmla="*/ 201872 h 491904"/>
                  <a:gd name="connsiteX8" fmla="*/ 730016 w 730760"/>
                  <a:gd name="connsiteY8" fmla="*/ 491643 h 49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0760" h="491904">
                    <a:moveTo>
                      <a:pt x="730016" y="491643"/>
                    </a:moveTo>
                    <a:cubicBezTo>
                      <a:pt x="730016" y="395549"/>
                      <a:pt x="730016" y="298710"/>
                      <a:pt x="730016" y="202617"/>
                    </a:cubicBezTo>
                    <a:lnTo>
                      <a:pt x="730761" y="202617"/>
                    </a:lnTo>
                    <a:lnTo>
                      <a:pt x="730761" y="201872"/>
                    </a:lnTo>
                    <a:cubicBezTo>
                      <a:pt x="540063" y="207831"/>
                      <a:pt x="347875" y="140789"/>
                      <a:pt x="200382" y="0"/>
                    </a:cubicBezTo>
                    <a:lnTo>
                      <a:pt x="200382" y="0"/>
                    </a:lnTo>
                    <a:cubicBezTo>
                      <a:pt x="200382" y="0"/>
                      <a:pt x="200382" y="0"/>
                      <a:pt x="201127" y="745"/>
                    </a:cubicBezTo>
                    <a:lnTo>
                      <a:pt x="0" y="201872"/>
                    </a:lnTo>
                    <a:cubicBezTo>
                      <a:pt x="201127" y="401509"/>
                      <a:pt x="466316" y="497603"/>
                      <a:pt x="730016" y="4916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DC003A"/>
                  </a:gs>
                  <a:gs pos="50000">
                    <a:srgbClr val="ED0086"/>
                  </a:gs>
                  <a:gs pos="100000">
                    <a:srgbClr val="FF01D2"/>
                  </a:gs>
                </a:gsLst>
                <a:lin ang="6780138" scaled="1"/>
              </a:gra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658B7063-033F-5AB8-E6FB-ED06A40F64EA}"/>
                  </a:ext>
                </a:extLst>
              </p:cNvPr>
              <p:cNvSpPr/>
              <p:nvPr/>
            </p:nvSpPr>
            <p:spPr>
              <a:xfrm>
                <a:off x="6444986" y="3880648"/>
                <a:ext cx="703944" cy="513990"/>
              </a:xfrm>
              <a:custGeom>
                <a:avLst/>
                <a:gdLst>
                  <a:gd name="connsiteX0" fmla="*/ 495368 w 703944"/>
                  <a:gd name="connsiteY0" fmla="*/ 10429 h 513990"/>
                  <a:gd name="connsiteX1" fmla="*/ 0 w 703944"/>
                  <a:gd name="connsiteY1" fmla="*/ 224965 h 513990"/>
                  <a:gd name="connsiteX2" fmla="*/ 0 w 703944"/>
                  <a:gd name="connsiteY2" fmla="*/ 513991 h 513990"/>
                  <a:gd name="connsiteX3" fmla="*/ 681597 w 703944"/>
                  <a:gd name="connsiteY3" fmla="*/ 221985 h 513990"/>
                  <a:gd name="connsiteX4" fmla="*/ 703944 w 703944"/>
                  <a:gd name="connsiteY4" fmla="*/ 198893 h 513990"/>
                  <a:gd name="connsiteX5" fmla="*/ 505052 w 703944"/>
                  <a:gd name="connsiteY5" fmla="*/ 0 h 513990"/>
                  <a:gd name="connsiteX6" fmla="*/ 495368 w 703944"/>
                  <a:gd name="connsiteY6" fmla="*/ 10429 h 513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3944" h="513990">
                    <a:moveTo>
                      <a:pt x="495368" y="10429"/>
                    </a:moveTo>
                    <a:cubicBezTo>
                      <a:pt x="358304" y="147493"/>
                      <a:pt x="180269" y="219005"/>
                      <a:pt x="0" y="224965"/>
                    </a:cubicBezTo>
                    <a:lnTo>
                      <a:pt x="0" y="513991"/>
                    </a:lnTo>
                    <a:cubicBezTo>
                      <a:pt x="247311" y="507286"/>
                      <a:pt x="493133" y="410448"/>
                      <a:pt x="681597" y="221985"/>
                    </a:cubicBezTo>
                    <a:cubicBezTo>
                      <a:pt x="689046" y="214536"/>
                      <a:pt x="696495" y="207087"/>
                      <a:pt x="703944" y="198893"/>
                    </a:cubicBezTo>
                    <a:lnTo>
                      <a:pt x="505052" y="0"/>
                    </a:lnTo>
                    <a:cubicBezTo>
                      <a:pt x="502072" y="3725"/>
                      <a:pt x="499093" y="6704"/>
                      <a:pt x="495368" y="10429"/>
                    </a:cubicBezTo>
                    <a:close/>
                  </a:path>
                </a:pathLst>
              </a:custGeom>
              <a:gradFill>
                <a:gsLst>
                  <a:gs pos="0">
                    <a:srgbClr val="7E00C1"/>
                  </a:gs>
                  <a:gs pos="50000">
                    <a:srgbClr val="BE00C9"/>
                  </a:gs>
                  <a:gs pos="100000">
                    <a:srgbClr val="FF01D2"/>
                  </a:gs>
                </a:gsLst>
                <a:lin ang="4259913" scaled="1"/>
              </a:gra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DA65C0C8-8297-D198-503A-6A184CC78C49}"/>
                  </a:ext>
                </a:extLst>
              </p:cNvPr>
              <p:cNvSpPr/>
              <p:nvPr/>
            </p:nvSpPr>
            <p:spPr>
              <a:xfrm>
                <a:off x="6944823" y="3359208"/>
                <a:ext cx="478984" cy="720332"/>
              </a:xfrm>
              <a:custGeom>
                <a:avLst/>
                <a:gdLst>
                  <a:gd name="connsiteX0" fmla="*/ 198147 w 478984"/>
                  <a:gd name="connsiteY0" fmla="*/ 14154 h 720332"/>
                  <a:gd name="connsiteX1" fmla="*/ 0 w 478984"/>
                  <a:gd name="connsiteY1" fmla="*/ 516226 h 720332"/>
                  <a:gd name="connsiteX2" fmla="*/ 204107 w 478984"/>
                  <a:gd name="connsiteY2" fmla="*/ 720333 h 720332"/>
                  <a:gd name="connsiteX3" fmla="*/ 478980 w 478984"/>
                  <a:gd name="connsiteY3" fmla="*/ 32032 h 720332"/>
                  <a:gd name="connsiteX4" fmla="*/ 478236 w 478984"/>
                  <a:gd name="connsiteY4" fmla="*/ 0 h 720332"/>
                  <a:gd name="connsiteX5" fmla="*/ 197402 w 478984"/>
                  <a:gd name="connsiteY5" fmla="*/ 0 h 720332"/>
                  <a:gd name="connsiteX6" fmla="*/ 198147 w 478984"/>
                  <a:gd name="connsiteY6" fmla="*/ 14154 h 72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984" h="720332">
                    <a:moveTo>
                      <a:pt x="198147" y="14154"/>
                    </a:moveTo>
                    <a:cubicBezTo>
                      <a:pt x="198147" y="207831"/>
                      <a:pt x="122911" y="384376"/>
                      <a:pt x="0" y="516226"/>
                    </a:cubicBezTo>
                    <a:lnTo>
                      <a:pt x="204107" y="720333"/>
                    </a:lnTo>
                    <a:cubicBezTo>
                      <a:pt x="374692" y="540808"/>
                      <a:pt x="479725" y="298710"/>
                      <a:pt x="478980" y="32032"/>
                    </a:cubicBezTo>
                    <a:cubicBezTo>
                      <a:pt x="478980" y="21603"/>
                      <a:pt x="478980" y="10429"/>
                      <a:pt x="478236" y="0"/>
                    </a:cubicBezTo>
                    <a:lnTo>
                      <a:pt x="197402" y="0"/>
                    </a:lnTo>
                    <a:cubicBezTo>
                      <a:pt x="198147" y="4469"/>
                      <a:pt x="198147" y="8940"/>
                      <a:pt x="198147" y="14154"/>
                    </a:cubicBezTo>
                    <a:close/>
                  </a:path>
                </a:pathLst>
              </a:custGeom>
              <a:gradFill>
                <a:gsLst>
                  <a:gs pos="0">
                    <a:srgbClr val="7E00C1"/>
                  </a:gs>
                  <a:gs pos="50000">
                    <a:srgbClr val="4F0099"/>
                  </a:gs>
                  <a:gs pos="100000">
                    <a:srgbClr val="200071"/>
                  </a:gs>
                </a:gsLst>
                <a:lin ang="1560040" scaled="1"/>
              </a:gradFill>
              <a:ln w="7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TH" sz="16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4005714-571A-014B-B197-473B66F60017}"/>
                </a:ext>
              </a:extLst>
            </p:cNvPr>
            <p:cNvSpPr/>
            <p:nvPr/>
          </p:nvSpPr>
          <p:spPr>
            <a:xfrm>
              <a:off x="4989858" y="2543310"/>
              <a:ext cx="1739375" cy="1739933"/>
            </a:xfrm>
            <a:custGeom>
              <a:avLst/>
              <a:gdLst>
                <a:gd name="connsiteX0" fmla="*/ 1484615 w 1739375"/>
                <a:gd name="connsiteY0" fmla="*/ 255320 h 1739933"/>
                <a:gd name="connsiteX1" fmla="*/ 1484615 w 1739375"/>
                <a:gd name="connsiteY1" fmla="*/ 1485173 h 1739933"/>
                <a:gd name="connsiteX2" fmla="*/ 254761 w 1739375"/>
                <a:gd name="connsiteY2" fmla="*/ 1485173 h 1739933"/>
                <a:gd name="connsiteX3" fmla="*/ 254761 w 1739375"/>
                <a:gd name="connsiteY3" fmla="*/ 255320 h 1739933"/>
                <a:gd name="connsiteX4" fmla="*/ 1484615 w 1739375"/>
                <a:gd name="connsiteY4" fmla="*/ 255320 h 173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9375" h="1739933">
                  <a:moveTo>
                    <a:pt x="1484615" y="255320"/>
                  </a:moveTo>
                  <a:cubicBezTo>
                    <a:pt x="1824295" y="595001"/>
                    <a:pt x="1824295" y="1145492"/>
                    <a:pt x="1484615" y="1485173"/>
                  </a:cubicBezTo>
                  <a:cubicBezTo>
                    <a:pt x="1144934" y="1824854"/>
                    <a:pt x="594442" y="1824854"/>
                    <a:pt x="254761" y="1485173"/>
                  </a:cubicBezTo>
                  <a:cubicBezTo>
                    <a:pt x="-84920" y="1145492"/>
                    <a:pt x="-84920" y="595001"/>
                    <a:pt x="254761" y="255320"/>
                  </a:cubicBezTo>
                  <a:cubicBezTo>
                    <a:pt x="594442" y="-85107"/>
                    <a:pt x="1144934" y="-85107"/>
                    <a:pt x="1484615" y="25532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200">
                  <a:srgbClr val="F8F8F8"/>
                </a:gs>
                <a:gs pos="100000">
                  <a:srgbClr val="EDEDED"/>
                </a:gs>
              </a:gsLst>
              <a:lin ang="21180066" scaled="1"/>
            </a:gradFill>
            <a:ln w="7449" cap="flat">
              <a:noFill/>
              <a:prstDash val="solid"/>
              <a:miter/>
            </a:ln>
            <a:effectLst>
              <a:outerShdw blurRad="2159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F19F9E-12E8-AD4A-E2C6-C98FFBFF3877}"/>
                </a:ext>
              </a:extLst>
            </p:cNvPr>
            <p:cNvSpPr txBox="1"/>
            <p:nvPr/>
          </p:nvSpPr>
          <p:spPr>
            <a:xfrm>
              <a:off x="2892062" y="2191880"/>
              <a:ext cx="557493" cy="43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H" sz="2000" b="1" dirty="0">
                  <a:solidFill>
                    <a:srgbClr val="3D008A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01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3059F6D-49D4-2B1A-2CA1-4125A55FDDBD}"/>
                </a:ext>
              </a:extLst>
            </p:cNvPr>
            <p:cNvSpPr/>
            <p:nvPr/>
          </p:nvSpPr>
          <p:spPr>
            <a:xfrm>
              <a:off x="3253019" y="2450629"/>
              <a:ext cx="61247" cy="61247"/>
            </a:xfrm>
            <a:prstGeom prst="ellipse">
              <a:avLst/>
            </a:prstGeom>
            <a:solidFill>
              <a:srgbClr val="3D00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B9E6ACCA-A24A-91DB-08F4-5644D7E3FE1F}"/>
                </a:ext>
              </a:extLst>
            </p:cNvPr>
            <p:cNvGrpSpPr/>
            <p:nvPr/>
          </p:nvGrpSpPr>
          <p:grpSpPr>
            <a:xfrm>
              <a:off x="242528" y="3690053"/>
              <a:ext cx="5673984" cy="1034637"/>
              <a:chOff x="242528" y="3690053"/>
              <a:chExt cx="5673984" cy="1034637"/>
            </a:xfrm>
          </p:grpSpPr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id="{DD411F18-4C03-C6B8-AA01-48682563BC72}"/>
                  </a:ext>
                </a:extLst>
              </p:cNvPr>
              <p:cNvGrpSpPr/>
              <p:nvPr/>
            </p:nvGrpSpPr>
            <p:grpSpPr>
              <a:xfrm>
                <a:off x="2055306" y="4216822"/>
                <a:ext cx="2015681" cy="68919"/>
                <a:chOff x="2591544" y="4303015"/>
                <a:chExt cx="2505146" cy="78960"/>
              </a:xfrm>
            </p:grpSpPr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536ADDEF-14EC-02EE-BDE3-54A0D3BA1679}"/>
                    </a:ext>
                  </a:extLst>
                </p:cNvPr>
                <p:cNvSpPr/>
                <p:nvPr/>
              </p:nvSpPr>
              <p:spPr>
                <a:xfrm>
                  <a:off x="2591544" y="4303015"/>
                  <a:ext cx="415662" cy="78960"/>
                </a:xfrm>
                <a:custGeom>
                  <a:avLst/>
                  <a:gdLst>
                    <a:gd name="connsiteX0" fmla="*/ 182504 w 415662"/>
                    <a:gd name="connsiteY0" fmla="*/ 0 h 78960"/>
                    <a:gd name="connsiteX1" fmla="*/ 178034 w 415662"/>
                    <a:gd name="connsiteY1" fmla="*/ 0 h 78960"/>
                    <a:gd name="connsiteX2" fmla="*/ 0 w 415662"/>
                    <a:gd name="connsiteY2" fmla="*/ 0 h 78960"/>
                    <a:gd name="connsiteX3" fmla="*/ 0 w 415662"/>
                    <a:gd name="connsiteY3" fmla="*/ 78961 h 78960"/>
                    <a:gd name="connsiteX4" fmla="*/ 178034 w 415662"/>
                    <a:gd name="connsiteY4" fmla="*/ 78961 h 78960"/>
                    <a:gd name="connsiteX5" fmla="*/ 182504 w 415662"/>
                    <a:gd name="connsiteY5" fmla="*/ 78961 h 78960"/>
                    <a:gd name="connsiteX6" fmla="*/ 415662 w 415662"/>
                    <a:gd name="connsiteY6" fmla="*/ 78961 h 78960"/>
                    <a:gd name="connsiteX7" fmla="*/ 415662 w 415662"/>
                    <a:gd name="connsiteY7" fmla="*/ 0 h 78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662" h="78960">
                      <a:moveTo>
                        <a:pt x="182504" y="0"/>
                      </a:moveTo>
                      <a:lnTo>
                        <a:pt x="178034" y="0"/>
                      </a:lnTo>
                      <a:lnTo>
                        <a:pt x="0" y="0"/>
                      </a:lnTo>
                      <a:lnTo>
                        <a:pt x="0" y="78961"/>
                      </a:lnTo>
                      <a:lnTo>
                        <a:pt x="178034" y="78961"/>
                      </a:lnTo>
                      <a:lnTo>
                        <a:pt x="182504" y="78961"/>
                      </a:lnTo>
                      <a:lnTo>
                        <a:pt x="415662" y="78961"/>
                      </a:lnTo>
                      <a:lnTo>
                        <a:pt x="415662" y="0"/>
                      </a:lnTo>
                      <a:close/>
                    </a:path>
                  </a:pathLst>
                </a:custGeom>
                <a:solidFill>
                  <a:srgbClr val="77C100"/>
                </a:solidFill>
                <a:ln w="74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H" sz="160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038BB626-9184-BFCC-5036-4D640AEDC157}"/>
                    </a:ext>
                  </a:extLst>
                </p:cNvPr>
                <p:cNvSpPr/>
                <p:nvPr/>
              </p:nvSpPr>
              <p:spPr>
                <a:xfrm>
                  <a:off x="3127137" y="4303015"/>
                  <a:ext cx="415662" cy="78960"/>
                </a:xfrm>
                <a:custGeom>
                  <a:avLst/>
                  <a:gdLst>
                    <a:gd name="connsiteX0" fmla="*/ 183249 w 415662"/>
                    <a:gd name="connsiteY0" fmla="*/ 0 h 78960"/>
                    <a:gd name="connsiteX1" fmla="*/ 178035 w 415662"/>
                    <a:gd name="connsiteY1" fmla="*/ 0 h 78960"/>
                    <a:gd name="connsiteX2" fmla="*/ 0 w 415662"/>
                    <a:gd name="connsiteY2" fmla="*/ 0 h 78960"/>
                    <a:gd name="connsiteX3" fmla="*/ 0 w 415662"/>
                    <a:gd name="connsiteY3" fmla="*/ 78961 h 78960"/>
                    <a:gd name="connsiteX4" fmla="*/ 178035 w 415662"/>
                    <a:gd name="connsiteY4" fmla="*/ 78961 h 78960"/>
                    <a:gd name="connsiteX5" fmla="*/ 183249 w 415662"/>
                    <a:gd name="connsiteY5" fmla="*/ 78961 h 78960"/>
                    <a:gd name="connsiteX6" fmla="*/ 415663 w 415662"/>
                    <a:gd name="connsiteY6" fmla="*/ 78961 h 78960"/>
                    <a:gd name="connsiteX7" fmla="*/ 415663 w 415662"/>
                    <a:gd name="connsiteY7" fmla="*/ 0 h 78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662" h="78960">
                      <a:moveTo>
                        <a:pt x="183249" y="0"/>
                      </a:moveTo>
                      <a:lnTo>
                        <a:pt x="178035" y="0"/>
                      </a:lnTo>
                      <a:lnTo>
                        <a:pt x="0" y="0"/>
                      </a:lnTo>
                      <a:lnTo>
                        <a:pt x="0" y="78961"/>
                      </a:lnTo>
                      <a:lnTo>
                        <a:pt x="178035" y="78961"/>
                      </a:lnTo>
                      <a:lnTo>
                        <a:pt x="183249" y="78961"/>
                      </a:lnTo>
                      <a:lnTo>
                        <a:pt x="415663" y="78961"/>
                      </a:lnTo>
                      <a:lnTo>
                        <a:pt x="415663" y="0"/>
                      </a:lnTo>
                      <a:close/>
                    </a:path>
                  </a:pathLst>
                </a:custGeom>
                <a:solidFill>
                  <a:srgbClr val="36A9E1"/>
                </a:solidFill>
                <a:ln w="74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H" sz="160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31CA92A5-8D38-AFE9-82DC-CDA631FA372D}"/>
                    </a:ext>
                  </a:extLst>
                </p:cNvPr>
                <p:cNvSpPr/>
                <p:nvPr/>
              </p:nvSpPr>
              <p:spPr>
                <a:xfrm>
                  <a:off x="3645598" y="4303015"/>
                  <a:ext cx="415662" cy="78960"/>
                </a:xfrm>
                <a:custGeom>
                  <a:avLst/>
                  <a:gdLst>
                    <a:gd name="connsiteX0" fmla="*/ 183249 w 415662"/>
                    <a:gd name="connsiteY0" fmla="*/ 0 h 78960"/>
                    <a:gd name="connsiteX1" fmla="*/ 178034 w 415662"/>
                    <a:gd name="connsiteY1" fmla="*/ 0 h 78960"/>
                    <a:gd name="connsiteX2" fmla="*/ 0 w 415662"/>
                    <a:gd name="connsiteY2" fmla="*/ 0 h 78960"/>
                    <a:gd name="connsiteX3" fmla="*/ 0 w 415662"/>
                    <a:gd name="connsiteY3" fmla="*/ 78961 h 78960"/>
                    <a:gd name="connsiteX4" fmla="*/ 178034 w 415662"/>
                    <a:gd name="connsiteY4" fmla="*/ 78961 h 78960"/>
                    <a:gd name="connsiteX5" fmla="*/ 183249 w 415662"/>
                    <a:gd name="connsiteY5" fmla="*/ 78961 h 78960"/>
                    <a:gd name="connsiteX6" fmla="*/ 415662 w 415662"/>
                    <a:gd name="connsiteY6" fmla="*/ 78961 h 78960"/>
                    <a:gd name="connsiteX7" fmla="*/ 415662 w 415662"/>
                    <a:gd name="connsiteY7" fmla="*/ 0 h 78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662" h="78960">
                      <a:moveTo>
                        <a:pt x="183249" y="0"/>
                      </a:moveTo>
                      <a:lnTo>
                        <a:pt x="178034" y="0"/>
                      </a:lnTo>
                      <a:lnTo>
                        <a:pt x="0" y="0"/>
                      </a:lnTo>
                      <a:lnTo>
                        <a:pt x="0" y="78961"/>
                      </a:lnTo>
                      <a:lnTo>
                        <a:pt x="178034" y="78961"/>
                      </a:lnTo>
                      <a:lnTo>
                        <a:pt x="183249" y="78961"/>
                      </a:lnTo>
                      <a:lnTo>
                        <a:pt x="415662" y="78961"/>
                      </a:lnTo>
                      <a:lnTo>
                        <a:pt x="415662" y="0"/>
                      </a:lnTo>
                      <a:close/>
                    </a:path>
                  </a:pathLst>
                </a:custGeom>
                <a:solidFill>
                  <a:srgbClr val="F39200"/>
                </a:solidFill>
                <a:ln w="74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H" sz="160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43F12A06-E02E-20FA-ADB7-59B2583875D7}"/>
                    </a:ext>
                  </a:extLst>
                </p:cNvPr>
                <p:cNvSpPr/>
                <p:nvPr/>
              </p:nvSpPr>
              <p:spPr>
                <a:xfrm>
                  <a:off x="4162568" y="4303015"/>
                  <a:ext cx="415662" cy="78960"/>
                </a:xfrm>
                <a:custGeom>
                  <a:avLst/>
                  <a:gdLst>
                    <a:gd name="connsiteX0" fmla="*/ 183249 w 415662"/>
                    <a:gd name="connsiteY0" fmla="*/ 0 h 78960"/>
                    <a:gd name="connsiteX1" fmla="*/ 178035 w 415662"/>
                    <a:gd name="connsiteY1" fmla="*/ 0 h 78960"/>
                    <a:gd name="connsiteX2" fmla="*/ 0 w 415662"/>
                    <a:gd name="connsiteY2" fmla="*/ 0 h 78960"/>
                    <a:gd name="connsiteX3" fmla="*/ 0 w 415662"/>
                    <a:gd name="connsiteY3" fmla="*/ 78961 h 78960"/>
                    <a:gd name="connsiteX4" fmla="*/ 178035 w 415662"/>
                    <a:gd name="connsiteY4" fmla="*/ 78961 h 78960"/>
                    <a:gd name="connsiteX5" fmla="*/ 183249 w 415662"/>
                    <a:gd name="connsiteY5" fmla="*/ 78961 h 78960"/>
                    <a:gd name="connsiteX6" fmla="*/ 415663 w 415662"/>
                    <a:gd name="connsiteY6" fmla="*/ 78961 h 78960"/>
                    <a:gd name="connsiteX7" fmla="*/ 415663 w 415662"/>
                    <a:gd name="connsiteY7" fmla="*/ 0 h 78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662" h="78960">
                      <a:moveTo>
                        <a:pt x="183249" y="0"/>
                      </a:moveTo>
                      <a:lnTo>
                        <a:pt x="178035" y="0"/>
                      </a:lnTo>
                      <a:lnTo>
                        <a:pt x="0" y="0"/>
                      </a:lnTo>
                      <a:lnTo>
                        <a:pt x="0" y="78961"/>
                      </a:lnTo>
                      <a:lnTo>
                        <a:pt x="178035" y="78961"/>
                      </a:lnTo>
                      <a:lnTo>
                        <a:pt x="183249" y="78961"/>
                      </a:lnTo>
                      <a:lnTo>
                        <a:pt x="415663" y="78961"/>
                      </a:lnTo>
                      <a:lnTo>
                        <a:pt x="415663" y="0"/>
                      </a:lnTo>
                      <a:close/>
                    </a:path>
                  </a:pathLst>
                </a:custGeom>
                <a:solidFill>
                  <a:srgbClr val="BE1622"/>
                </a:solidFill>
                <a:ln w="74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H" sz="160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F75C782F-7FFC-691C-F686-724BDE958581}"/>
                    </a:ext>
                  </a:extLst>
                </p:cNvPr>
                <p:cNvSpPr/>
                <p:nvPr/>
              </p:nvSpPr>
              <p:spPr>
                <a:xfrm>
                  <a:off x="4681029" y="4303015"/>
                  <a:ext cx="415662" cy="78960"/>
                </a:xfrm>
                <a:custGeom>
                  <a:avLst/>
                  <a:gdLst>
                    <a:gd name="connsiteX0" fmla="*/ 183249 w 415662"/>
                    <a:gd name="connsiteY0" fmla="*/ 0 h 78960"/>
                    <a:gd name="connsiteX1" fmla="*/ 178779 w 415662"/>
                    <a:gd name="connsiteY1" fmla="*/ 0 h 78960"/>
                    <a:gd name="connsiteX2" fmla="*/ 0 w 415662"/>
                    <a:gd name="connsiteY2" fmla="*/ 0 h 78960"/>
                    <a:gd name="connsiteX3" fmla="*/ 0 w 415662"/>
                    <a:gd name="connsiteY3" fmla="*/ 78961 h 78960"/>
                    <a:gd name="connsiteX4" fmla="*/ 178779 w 415662"/>
                    <a:gd name="connsiteY4" fmla="*/ 78961 h 78960"/>
                    <a:gd name="connsiteX5" fmla="*/ 183249 w 415662"/>
                    <a:gd name="connsiteY5" fmla="*/ 78961 h 78960"/>
                    <a:gd name="connsiteX6" fmla="*/ 415662 w 415662"/>
                    <a:gd name="connsiteY6" fmla="*/ 78961 h 78960"/>
                    <a:gd name="connsiteX7" fmla="*/ 415662 w 415662"/>
                    <a:gd name="connsiteY7" fmla="*/ 0 h 78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662" h="78960">
                      <a:moveTo>
                        <a:pt x="183249" y="0"/>
                      </a:moveTo>
                      <a:lnTo>
                        <a:pt x="178779" y="0"/>
                      </a:lnTo>
                      <a:lnTo>
                        <a:pt x="0" y="0"/>
                      </a:lnTo>
                      <a:lnTo>
                        <a:pt x="0" y="78961"/>
                      </a:lnTo>
                      <a:lnTo>
                        <a:pt x="178779" y="78961"/>
                      </a:lnTo>
                      <a:lnTo>
                        <a:pt x="183249" y="78961"/>
                      </a:lnTo>
                      <a:lnTo>
                        <a:pt x="415662" y="78961"/>
                      </a:lnTo>
                      <a:lnTo>
                        <a:pt x="415662" y="0"/>
                      </a:lnTo>
                      <a:close/>
                    </a:path>
                  </a:pathLst>
                </a:custGeom>
                <a:solidFill>
                  <a:srgbClr val="E71D73"/>
                </a:solidFill>
                <a:ln w="74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H" sz="160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C5D3E36-7D61-8650-679A-0340F39C73F4}"/>
                  </a:ext>
                </a:extLst>
              </p:cNvPr>
              <p:cNvSpPr txBox="1"/>
              <p:nvPr/>
            </p:nvSpPr>
            <p:spPr>
              <a:xfrm>
                <a:off x="242528" y="3690053"/>
                <a:ext cx="5673984" cy="1034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Tonui </a:t>
                </a:r>
                <a:r>
                  <a:rPr lang="en-US" sz="28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</a:t>
                </a:r>
                <a:r>
                  <a:rPr lang="en-US" sz="280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anagement </a:t>
                </a:r>
              </a:p>
              <a:p>
                <a:pPr algn="ctr"/>
                <a:r>
                  <a:rPr lang="en-US" sz="28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</a:t>
                </a:r>
                <a:r>
                  <a:rPr lang="en-US" sz="280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ystem</a:t>
                </a:r>
                <a:endPara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757713E-4B4F-5DB1-7F4A-A8F3A8735D47}"/>
                </a:ext>
              </a:extLst>
            </p:cNvPr>
            <p:cNvSpPr txBox="1"/>
            <p:nvPr/>
          </p:nvSpPr>
          <p:spPr>
            <a:xfrm>
              <a:off x="4314055" y="685561"/>
              <a:ext cx="557493" cy="43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H" sz="2000" b="1" dirty="0">
                  <a:solidFill>
                    <a:srgbClr val="9B00C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2000" b="1" dirty="0">
                  <a:solidFill>
                    <a:srgbClr val="9B00C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en-TH" sz="2000" b="1" dirty="0">
                <a:solidFill>
                  <a:srgbClr val="9B00C5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7F16B0A-21D8-8C4B-4979-916E1FAF97C9}"/>
                </a:ext>
              </a:extLst>
            </p:cNvPr>
            <p:cNvSpPr/>
            <p:nvPr/>
          </p:nvSpPr>
          <p:spPr>
            <a:xfrm>
              <a:off x="4697497" y="966794"/>
              <a:ext cx="61247" cy="61247"/>
            </a:xfrm>
            <a:prstGeom prst="ellipse">
              <a:avLst/>
            </a:prstGeom>
            <a:solidFill>
              <a:srgbClr val="9B00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6738D01-B27D-0452-B9A6-FAA417C84686}"/>
                </a:ext>
              </a:extLst>
            </p:cNvPr>
            <p:cNvSpPr txBox="1"/>
            <p:nvPr/>
          </p:nvSpPr>
          <p:spPr>
            <a:xfrm>
              <a:off x="7113598" y="730694"/>
              <a:ext cx="557493" cy="43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H" sz="2000" b="1" dirty="0">
                  <a:solidFill>
                    <a:srgbClr val="E6006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2000" b="1" dirty="0">
                  <a:solidFill>
                    <a:srgbClr val="E6006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  <a:endParaRPr lang="en-TH" sz="2000" b="1" dirty="0">
                <a:solidFill>
                  <a:srgbClr val="E60062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78EF7F9-748D-B887-041B-35F8863D0CF7}"/>
                </a:ext>
              </a:extLst>
            </p:cNvPr>
            <p:cNvSpPr/>
            <p:nvPr/>
          </p:nvSpPr>
          <p:spPr>
            <a:xfrm>
              <a:off x="7517944" y="1014344"/>
              <a:ext cx="61247" cy="61247"/>
            </a:xfrm>
            <a:prstGeom prst="ellipse">
              <a:avLst/>
            </a:prstGeom>
            <a:solidFill>
              <a:srgbClr val="E600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A98FCA8-16BE-2B52-2A36-39C1CDBBAD58}"/>
                </a:ext>
              </a:extLst>
            </p:cNvPr>
            <p:cNvSpPr txBox="1"/>
            <p:nvPr/>
          </p:nvSpPr>
          <p:spPr>
            <a:xfrm>
              <a:off x="8357510" y="2284819"/>
              <a:ext cx="557493" cy="43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H" sz="2000" b="1" dirty="0">
                  <a:solidFill>
                    <a:srgbClr val="FF5413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2000" b="1" dirty="0">
                  <a:solidFill>
                    <a:srgbClr val="FF5413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endParaRPr lang="en-TH" sz="2000" b="1" dirty="0">
                <a:solidFill>
                  <a:srgbClr val="FF5413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28EA298-EFE1-330E-F55F-9FD4933CF4E0}"/>
                </a:ext>
              </a:extLst>
            </p:cNvPr>
            <p:cNvSpPr/>
            <p:nvPr/>
          </p:nvSpPr>
          <p:spPr>
            <a:xfrm>
              <a:off x="8777250" y="2547356"/>
              <a:ext cx="61247" cy="61247"/>
            </a:xfrm>
            <a:prstGeom prst="ellipse">
              <a:avLst/>
            </a:prstGeom>
            <a:solidFill>
              <a:srgbClr val="FF541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4246AC-D860-1A80-628C-53FB4C3509B3}"/>
                </a:ext>
              </a:extLst>
            </p:cNvPr>
            <p:cNvSpPr txBox="1"/>
            <p:nvPr/>
          </p:nvSpPr>
          <p:spPr>
            <a:xfrm>
              <a:off x="8257002" y="4129516"/>
              <a:ext cx="557493" cy="43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H" sz="2000" b="1" dirty="0">
                  <a:solidFill>
                    <a:srgbClr val="FFA5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2000" b="1" dirty="0">
                  <a:solidFill>
                    <a:srgbClr val="FFA5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</a:t>
              </a:r>
              <a:endParaRPr lang="en-TH" sz="2000" b="1" dirty="0">
                <a:solidFill>
                  <a:srgbClr val="FFA5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DDC2791-8E29-ACFB-2EAB-DAD11F6B6E03}"/>
                </a:ext>
              </a:extLst>
            </p:cNvPr>
            <p:cNvSpPr/>
            <p:nvPr/>
          </p:nvSpPr>
          <p:spPr>
            <a:xfrm>
              <a:off x="8646523" y="4393423"/>
              <a:ext cx="61247" cy="61247"/>
            </a:xfrm>
            <a:prstGeom prst="ellipse">
              <a:avLst/>
            </a:prstGeom>
            <a:solidFill>
              <a:srgbClr val="FFA5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0256110-BA23-FD02-5C5E-2218BE4085F5}"/>
                </a:ext>
              </a:extLst>
            </p:cNvPr>
            <p:cNvSpPr txBox="1"/>
            <p:nvPr/>
          </p:nvSpPr>
          <p:spPr>
            <a:xfrm>
              <a:off x="6867649" y="5721567"/>
              <a:ext cx="557493" cy="43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H" sz="2000" b="1" dirty="0">
                  <a:solidFill>
                    <a:srgbClr val="4FBD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2000" b="1" dirty="0">
                  <a:solidFill>
                    <a:srgbClr val="4FBD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</a:t>
              </a:r>
              <a:endParaRPr lang="en-TH" sz="2000" b="1" dirty="0">
                <a:solidFill>
                  <a:srgbClr val="4FBD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A5541EE-0883-12F7-69B7-06FBE210821D}"/>
                </a:ext>
              </a:extLst>
            </p:cNvPr>
            <p:cNvSpPr/>
            <p:nvPr/>
          </p:nvSpPr>
          <p:spPr>
            <a:xfrm>
              <a:off x="7274817" y="6000580"/>
              <a:ext cx="61247" cy="61247"/>
            </a:xfrm>
            <a:prstGeom prst="ellipse">
              <a:avLst/>
            </a:prstGeom>
            <a:solidFill>
              <a:srgbClr val="4FB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58C4E16C-A8DC-727C-F11A-216F5C97641B}"/>
                </a:ext>
              </a:extLst>
            </p:cNvPr>
            <p:cNvSpPr txBox="1"/>
            <p:nvPr/>
          </p:nvSpPr>
          <p:spPr>
            <a:xfrm>
              <a:off x="4345858" y="5628945"/>
              <a:ext cx="557493" cy="43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H" sz="2000" b="1" dirty="0">
                  <a:solidFill>
                    <a:srgbClr val="00A7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2000" b="1" dirty="0">
                  <a:solidFill>
                    <a:srgbClr val="00A7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</a:t>
              </a:r>
              <a:endParaRPr lang="en-TH" sz="2000" b="1" dirty="0">
                <a:solidFill>
                  <a:srgbClr val="00A70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AA56B5B0-8E4A-F2BF-8152-70683BBB96A8}"/>
                </a:ext>
              </a:extLst>
            </p:cNvPr>
            <p:cNvSpPr/>
            <p:nvPr/>
          </p:nvSpPr>
          <p:spPr>
            <a:xfrm>
              <a:off x="4707217" y="5901234"/>
              <a:ext cx="61247" cy="61247"/>
            </a:xfrm>
            <a:prstGeom prst="ellipse">
              <a:avLst/>
            </a:prstGeom>
            <a:solidFill>
              <a:srgbClr val="00A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16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6" name="Picture 14" descr="Google Apps Script - Wikipedia">
              <a:extLst>
                <a:ext uri="{FF2B5EF4-FFF2-40B4-BE49-F238E27FC236}">
                  <a16:creationId xmlns:a16="http://schemas.microsoft.com/office/drawing/2014/main" id="{F3FBF3B1-FFC1-0AE5-92FC-58FD6805C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817" y="3621241"/>
              <a:ext cx="573679" cy="57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Download Glide Apps Logo PNG And Vector (PDF, SVG, Ai, EPS), 44% OFF">
              <a:extLst>
                <a:ext uri="{FF2B5EF4-FFF2-40B4-BE49-F238E27FC236}">
                  <a16:creationId xmlns:a16="http://schemas.microsoft.com/office/drawing/2014/main" id="{6FD24DE0-7E8F-3012-34B0-E8AEB6A0D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800" y="4578347"/>
              <a:ext cx="1070127" cy="854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3BE56268-0E78-E0E7-656E-16A09E9B1F4D}"/>
                </a:ext>
              </a:extLst>
            </p:cNvPr>
            <p:cNvSpPr txBox="1"/>
            <p:nvPr/>
          </p:nvSpPr>
          <p:spPr>
            <a:xfrm>
              <a:off x="3297312" y="2942777"/>
              <a:ext cx="1648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Google Drive</a:t>
              </a:r>
              <a:endParaRPr lang="en-TH" sz="1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TextBox 46">
              <a:extLst>
                <a:ext uri="{FF2B5EF4-FFF2-40B4-BE49-F238E27FC236}">
                  <a16:creationId xmlns:a16="http://schemas.microsoft.com/office/drawing/2014/main" id="{E7FB2EBB-2B2B-FEAC-1EB2-0A64F0D67899}"/>
                </a:ext>
              </a:extLst>
            </p:cNvPr>
            <p:cNvSpPr txBox="1"/>
            <p:nvPr/>
          </p:nvSpPr>
          <p:spPr>
            <a:xfrm>
              <a:off x="4307812" y="1876958"/>
              <a:ext cx="1648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Google Sheet</a:t>
              </a:r>
              <a:endParaRPr lang="en-TH" sz="1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TextBox 46">
              <a:extLst>
                <a:ext uri="{FF2B5EF4-FFF2-40B4-BE49-F238E27FC236}">
                  <a16:creationId xmlns:a16="http://schemas.microsoft.com/office/drawing/2014/main" id="{AADCECC2-FBB3-E12E-6BB0-5ECB40EE6578}"/>
                </a:ext>
              </a:extLst>
            </p:cNvPr>
            <p:cNvSpPr txBox="1"/>
            <p:nvPr/>
          </p:nvSpPr>
          <p:spPr>
            <a:xfrm>
              <a:off x="5744087" y="1906576"/>
              <a:ext cx="1648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Google Form</a:t>
              </a:r>
              <a:endParaRPr lang="en-TH" sz="1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TextBox 46">
              <a:extLst>
                <a:ext uri="{FF2B5EF4-FFF2-40B4-BE49-F238E27FC236}">
                  <a16:creationId xmlns:a16="http://schemas.microsoft.com/office/drawing/2014/main" id="{6EBBA27E-C02B-10BD-A174-B72032E2C215}"/>
                </a:ext>
              </a:extLst>
            </p:cNvPr>
            <p:cNvSpPr txBox="1"/>
            <p:nvPr/>
          </p:nvSpPr>
          <p:spPr>
            <a:xfrm>
              <a:off x="6773521" y="3057856"/>
              <a:ext cx="1648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Google Site</a:t>
              </a:r>
              <a:endParaRPr lang="en-TH" sz="1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7" name="TextBox 46">
              <a:extLst>
                <a:ext uri="{FF2B5EF4-FFF2-40B4-BE49-F238E27FC236}">
                  <a16:creationId xmlns:a16="http://schemas.microsoft.com/office/drawing/2014/main" id="{583DC3F3-B7DE-E86E-3D13-5373448D96E0}"/>
                </a:ext>
              </a:extLst>
            </p:cNvPr>
            <p:cNvSpPr txBox="1"/>
            <p:nvPr/>
          </p:nvSpPr>
          <p:spPr>
            <a:xfrm>
              <a:off x="6686830" y="4116116"/>
              <a:ext cx="1648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Google App Script</a:t>
              </a:r>
              <a:endParaRPr lang="en-TH" sz="1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0" name="TextBox 46">
              <a:extLst>
                <a:ext uri="{FF2B5EF4-FFF2-40B4-BE49-F238E27FC236}">
                  <a16:creationId xmlns:a16="http://schemas.microsoft.com/office/drawing/2014/main" id="{8147B992-E378-2C88-2951-AD25CAC0B0AF}"/>
                </a:ext>
              </a:extLst>
            </p:cNvPr>
            <p:cNvSpPr txBox="1"/>
            <p:nvPr/>
          </p:nvSpPr>
          <p:spPr>
            <a:xfrm>
              <a:off x="5834419" y="5163125"/>
              <a:ext cx="1648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Glide App</a:t>
              </a:r>
              <a:endParaRPr lang="en-TH" sz="1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5" name="TextBox 72">
              <a:extLst>
                <a:ext uri="{FF2B5EF4-FFF2-40B4-BE49-F238E27FC236}">
                  <a16:creationId xmlns:a16="http://schemas.microsoft.com/office/drawing/2014/main" id="{926BE5A1-0655-8B1D-547B-06BBCAC62C8D}"/>
                </a:ext>
              </a:extLst>
            </p:cNvPr>
            <p:cNvSpPr txBox="1"/>
            <p:nvPr/>
          </p:nvSpPr>
          <p:spPr>
            <a:xfrm>
              <a:off x="521419" y="2481252"/>
              <a:ext cx="3035922" cy="90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รวบรวมงานเอกสารต้นฉบับและแบ่งปันการ</a:t>
              </a:r>
            </a:p>
            <a:p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ใช้งานได้ตลอดเวลา สามารถดูเอกสารย้อนหลังและนำกลับมาแก้ไขได้ตลอดเวลา</a:t>
              </a:r>
              <a:endParaRPr lang="en-TH" sz="1600" b="1" dirty="0">
                <a:solidFill>
                  <a:srgbClr val="F15B4C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6" name="TextBox 72">
              <a:extLst>
                <a:ext uri="{FF2B5EF4-FFF2-40B4-BE49-F238E27FC236}">
                  <a16:creationId xmlns:a16="http://schemas.microsoft.com/office/drawing/2014/main" id="{B9F434CF-DB0B-037C-367F-716700B740F9}"/>
                </a:ext>
              </a:extLst>
            </p:cNvPr>
            <p:cNvSpPr txBox="1"/>
            <p:nvPr/>
          </p:nvSpPr>
          <p:spPr>
            <a:xfrm>
              <a:off x="7307119" y="5524385"/>
              <a:ext cx="3619498" cy="90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สร้างแอปพลิเคชันการดำเนินงานที่ต้องมีการสรุปผล ของโรงเรียนให้รวดเร็ว สร้างบทเรียนออนไลน์นักเรียนสามารถเรียนได้ทุกที่</a:t>
              </a:r>
              <a:endParaRPr lang="en-TH" sz="1600" b="1" dirty="0">
                <a:solidFill>
                  <a:srgbClr val="F15B4C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7" name="TextBox 72">
              <a:extLst>
                <a:ext uri="{FF2B5EF4-FFF2-40B4-BE49-F238E27FC236}">
                  <a16:creationId xmlns:a16="http://schemas.microsoft.com/office/drawing/2014/main" id="{51AC7166-2C5A-76C8-6485-43B1AF1C7054}"/>
                </a:ext>
              </a:extLst>
            </p:cNvPr>
            <p:cNvSpPr txBox="1"/>
            <p:nvPr/>
          </p:nvSpPr>
          <p:spPr>
            <a:xfrm>
              <a:off x="7938898" y="4475996"/>
              <a:ext cx="3791803" cy="90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เขียนระบบแจ้งเตือนงาน ส่งงาน ข้อความร่วมมือ ในรูปแบบต่าง ๆ ลดขั้นตอนการทำงาน ลดเวลาการทำงาน มีปฏิทินแจ้งการปฏิบัติงาน</a:t>
              </a:r>
              <a:endParaRPr lang="en-TH" sz="1600" b="1" dirty="0">
                <a:solidFill>
                  <a:srgbClr val="F15B4C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8" name="TextBox 72">
              <a:extLst>
                <a:ext uri="{FF2B5EF4-FFF2-40B4-BE49-F238E27FC236}">
                  <a16:creationId xmlns:a16="http://schemas.microsoft.com/office/drawing/2014/main" id="{16CEEAB6-70ED-483E-501C-B4AADA3F6148}"/>
                </a:ext>
              </a:extLst>
            </p:cNvPr>
            <p:cNvSpPr txBox="1"/>
            <p:nvPr/>
          </p:nvSpPr>
          <p:spPr>
            <a:xfrm>
              <a:off x="1311372" y="758434"/>
              <a:ext cx="3619498" cy="1168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เก็มข้อมูลโรงเรียน ครู นักเรียน เป็น</a:t>
              </a:r>
              <a:r>
                <a:rPr lang="en-US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Big Data </a:t>
              </a:r>
              <a:b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ในทุกด้าน เชื่อมโยงระบบของหน่วยงานต้นสังกัด </a:t>
              </a:r>
              <a:b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เพื่อรองรับการประเมิน ประกวดแข่งขัน และสรุป</a:t>
              </a:r>
              <a:b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งานของสถานศึกษา</a:t>
              </a:r>
              <a:endParaRPr lang="en-TH" sz="1600" b="1" dirty="0">
                <a:solidFill>
                  <a:srgbClr val="F15B4C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9" name="TextBox 72">
              <a:extLst>
                <a:ext uri="{FF2B5EF4-FFF2-40B4-BE49-F238E27FC236}">
                  <a16:creationId xmlns:a16="http://schemas.microsoft.com/office/drawing/2014/main" id="{4A722C42-F6F7-C4F7-5D52-33312171F1EA}"/>
                </a:ext>
              </a:extLst>
            </p:cNvPr>
            <p:cNvSpPr txBox="1"/>
            <p:nvPr/>
          </p:nvSpPr>
          <p:spPr>
            <a:xfrm>
              <a:off x="7583463" y="780559"/>
              <a:ext cx="3321954" cy="90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ส่งงานรวดเร็ว ลดการใช้กระดาษ ลดขั้นตอนการประสานงาน ลดขั้นตอนการทำงาน ครูอยู่ห้องเรียนได้มากขึ้น</a:t>
              </a:r>
              <a:endParaRPr lang="en-TH" sz="1600" b="1" dirty="0">
                <a:solidFill>
                  <a:srgbClr val="F15B4C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0" name="TextBox 72">
              <a:extLst>
                <a:ext uri="{FF2B5EF4-FFF2-40B4-BE49-F238E27FC236}">
                  <a16:creationId xmlns:a16="http://schemas.microsoft.com/office/drawing/2014/main" id="{5A66D181-A901-03F8-6FDA-FCB2DFF383C9}"/>
                </a:ext>
              </a:extLst>
            </p:cNvPr>
            <p:cNvSpPr txBox="1"/>
            <p:nvPr/>
          </p:nvSpPr>
          <p:spPr>
            <a:xfrm>
              <a:off x="8291561" y="2691511"/>
              <a:ext cx="3180962" cy="90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ครูเก็บรวบรวมผลงาน และรายงานการประเมินนำเสนอในรูปแบบเว็บไซต์ส่วนตัว ลดเนื้องาน เอกสารต่างๆ</a:t>
              </a:r>
              <a:endParaRPr lang="en-TH" sz="1600" b="1" dirty="0">
                <a:solidFill>
                  <a:srgbClr val="F15B4C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1B716DB-398F-E74C-D8BC-8A32AFBC6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512" y="2344386"/>
              <a:ext cx="646259" cy="646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TextBox 72">
              <a:extLst>
                <a:ext uri="{FF2B5EF4-FFF2-40B4-BE49-F238E27FC236}">
                  <a16:creationId xmlns:a16="http://schemas.microsoft.com/office/drawing/2014/main" id="{39E281AE-C004-AF58-57F7-7DB607BE8406}"/>
                </a:ext>
              </a:extLst>
            </p:cNvPr>
            <p:cNvSpPr txBox="1"/>
            <p:nvPr/>
          </p:nvSpPr>
          <p:spPr>
            <a:xfrm>
              <a:off x="933170" y="5219712"/>
              <a:ext cx="3619498" cy="90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บันทึกการดำเนินงานล่วงหน้าของกลุ่มงาน 4 กลุ่มงาน แจ้งเตือนงานและกิจกรรม ผ่านแอปพลิเคชัน </a:t>
              </a:r>
              <a:r>
                <a:rPr lang="en-US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Line </a:t>
              </a:r>
              <a:b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600" b="1" dirty="0">
                  <a:solidFill>
                    <a:srgbClr val="F15B4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ทำให้งานรวดเร็ว ผู้รับผิดชอบงานจัดทำได้ทันที</a:t>
              </a:r>
              <a:endParaRPr lang="en-TH" sz="1600" b="1" dirty="0">
                <a:solidFill>
                  <a:srgbClr val="F15B4C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330C7E94-6474-CF93-1DA5-3A814E44B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369" y="4665067"/>
              <a:ext cx="567920" cy="567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46">
              <a:extLst>
                <a:ext uri="{FF2B5EF4-FFF2-40B4-BE49-F238E27FC236}">
                  <a16:creationId xmlns:a16="http://schemas.microsoft.com/office/drawing/2014/main" id="{0D8E83AD-12FF-A72A-C81E-0E1DCAAA7667}"/>
                </a:ext>
              </a:extLst>
            </p:cNvPr>
            <p:cNvSpPr txBox="1"/>
            <p:nvPr/>
          </p:nvSpPr>
          <p:spPr>
            <a:xfrm>
              <a:off x="4348814" y="5183732"/>
              <a:ext cx="1648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Google Calendar</a:t>
              </a:r>
              <a:endParaRPr lang="en-TH" sz="1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915C6A67-496B-C3A4-F23E-90C88579F9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292" y="2803968"/>
              <a:ext cx="886170" cy="88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7C8D47DB-CE0A-59CA-1F7F-8DA750153E85}"/>
                </a:ext>
              </a:extLst>
            </p:cNvPr>
            <p:cNvSpPr txBox="1"/>
            <p:nvPr/>
          </p:nvSpPr>
          <p:spPr>
            <a:xfrm>
              <a:off x="5019721" y="3649735"/>
              <a:ext cx="1648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47203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Line Management</a:t>
              </a:r>
              <a:endParaRPr lang="en-TH" sz="1400" b="1" dirty="0">
                <a:solidFill>
                  <a:srgbClr val="F47203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4" name="Picture 18" descr="google sheet spreadsheet icon logo symbol 27179391 PNG">
              <a:extLst>
                <a:ext uri="{FF2B5EF4-FFF2-40B4-BE49-F238E27FC236}">
                  <a16:creationId xmlns:a16="http://schemas.microsoft.com/office/drawing/2014/main" id="{0B2CAB92-DC79-5320-4297-755397253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845" y="1368657"/>
              <a:ext cx="419237" cy="57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Google forms - Free logo icons">
              <a:extLst>
                <a:ext uri="{FF2B5EF4-FFF2-40B4-BE49-F238E27FC236}">
                  <a16:creationId xmlns:a16="http://schemas.microsoft.com/office/drawing/2014/main" id="{228F9111-C8B2-F4F1-4CD3-BDE0D1DFA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9263" y="1379803"/>
              <a:ext cx="573679" cy="57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oogle Sites Logo PNG Vector (AI, PDF, SVG) Free Download">
              <a:extLst>
                <a:ext uri="{FF2B5EF4-FFF2-40B4-BE49-F238E27FC236}">
                  <a16:creationId xmlns:a16="http://schemas.microsoft.com/office/drawing/2014/main" id="{6FC7F2B5-CCAC-8DA2-6F0E-AFFCDB065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2450" y="2437728"/>
              <a:ext cx="462026" cy="635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สี่เหลี่ยมผืนผ้า: มุมมน 27">
            <a:extLst>
              <a:ext uri="{FF2B5EF4-FFF2-40B4-BE49-F238E27FC236}">
                <a16:creationId xmlns:a16="http://schemas.microsoft.com/office/drawing/2014/main" id="{5E4BEDC4-95E8-97CB-6868-B3B4B1620B93}"/>
              </a:ext>
            </a:extLst>
          </p:cNvPr>
          <p:cNvSpPr/>
          <p:nvPr/>
        </p:nvSpPr>
        <p:spPr>
          <a:xfrm>
            <a:off x="4379974" y="36828"/>
            <a:ext cx="4078941" cy="109369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79F0FA8-CAD5-788C-C457-A53EB4FCD8A4}"/>
              </a:ext>
            </a:extLst>
          </p:cNvPr>
          <p:cNvSpPr txBox="1"/>
          <p:nvPr/>
        </p:nvSpPr>
        <p:spPr>
          <a:xfrm>
            <a:off x="5005094" y="-3149"/>
            <a:ext cx="2923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PROCESS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91B31A0B-2F52-C1D4-12C2-7A2F8CB6D835}"/>
              </a:ext>
            </a:extLst>
          </p:cNvPr>
          <p:cNvSpPr txBox="1"/>
          <p:nvPr/>
        </p:nvSpPr>
        <p:spPr>
          <a:xfrm>
            <a:off x="4928119" y="707062"/>
            <a:ext cx="3077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Tonui</a:t>
            </a:r>
            <a:r>
              <a:rPr lang="en-US" sz="18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  <a:r>
              <a:rPr lang="en-US" sz="18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anagement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</a:t>
            </a:r>
            <a:r>
              <a:rPr lang="en-US" sz="18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ystem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894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5" name="กลุ่ม 1114">
            <a:extLst>
              <a:ext uri="{FF2B5EF4-FFF2-40B4-BE49-F238E27FC236}">
                <a16:creationId xmlns:a16="http://schemas.microsoft.com/office/drawing/2014/main" id="{07851257-F5E0-ED22-AC9D-67B7A124D914}"/>
              </a:ext>
            </a:extLst>
          </p:cNvPr>
          <p:cNvGrpSpPr/>
          <p:nvPr/>
        </p:nvGrpSpPr>
        <p:grpSpPr>
          <a:xfrm>
            <a:off x="516451" y="275108"/>
            <a:ext cx="11727700" cy="6570450"/>
            <a:chOff x="319221" y="355793"/>
            <a:chExt cx="11727700" cy="6570450"/>
          </a:xfrm>
        </p:grpSpPr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07858598-FC08-3E96-D302-09087055CCA3}"/>
                </a:ext>
              </a:extLst>
            </p:cNvPr>
            <p:cNvGrpSpPr/>
            <p:nvPr/>
          </p:nvGrpSpPr>
          <p:grpSpPr>
            <a:xfrm>
              <a:off x="319221" y="1377459"/>
              <a:ext cx="1648258" cy="1301222"/>
              <a:chOff x="5260344" y="1104488"/>
              <a:chExt cx="1648258" cy="1301222"/>
            </a:xfrm>
          </p:grpSpPr>
          <p:pic>
            <p:nvPicPr>
              <p:cNvPr id="4" name="Picture 6">
                <a:extLst>
                  <a:ext uri="{FF2B5EF4-FFF2-40B4-BE49-F238E27FC236}">
                    <a16:creationId xmlns:a16="http://schemas.microsoft.com/office/drawing/2014/main" id="{DB90B83F-0139-6264-9139-9CFF1122DC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7575" y="1104488"/>
                <a:ext cx="756850" cy="756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6">
                <a:extLst>
                  <a:ext uri="{FF2B5EF4-FFF2-40B4-BE49-F238E27FC236}">
                    <a16:creationId xmlns:a16="http://schemas.microsoft.com/office/drawing/2014/main" id="{DEA671B1-023D-BCEE-60E8-0529C9E07814}"/>
                  </a:ext>
                </a:extLst>
              </p:cNvPr>
              <p:cNvSpPr txBox="1"/>
              <p:nvPr/>
            </p:nvSpPr>
            <p:spPr>
              <a:xfrm>
                <a:off x="5260344" y="1820935"/>
                <a:ext cx="16482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47203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Line Office Account</a:t>
                </a:r>
              </a:p>
              <a:p>
                <a:pPr algn="ctr"/>
                <a:r>
                  <a:rPr lang="en-US" sz="1600" b="1" dirty="0">
                    <a:solidFill>
                      <a:srgbClr val="F47203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Manager</a:t>
                </a:r>
                <a:endParaRPr lang="en-TH" sz="1600" b="1" dirty="0">
                  <a:solidFill>
                    <a:srgbClr val="F47203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D0570492-94CB-41C3-4D89-9BEF24320ABB}"/>
                </a:ext>
              </a:extLst>
            </p:cNvPr>
            <p:cNvSpPr txBox="1"/>
            <p:nvPr/>
          </p:nvSpPr>
          <p:spPr>
            <a:xfrm>
              <a:off x="5196234" y="4261374"/>
              <a:ext cx="3750539" cy="995422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ส่งงาน รายงาน </a:t>
              </a:r>
            </a:p>
            <a:p>
              <a:pPr algn="ctr"/>
              <a:r>
                <a:rPr lang="th-TH" sz="2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ขออนุมัติ</a:t>
              </a:r>
              <a:endPara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F4113DB3-288A-4D36-E53E-196D5AC40ABD}"/>
                </a:ext>
              </a:extLst>
            </p:cNvPr>
            <p:cNvGrpSpPr/>
            <p:nvPr/>
          </p:nvGrpSpPr>
          <p:grpSpPr>
            <a:xfrm>
              <a:off x="9734709" y="1461897"/>
              <a:ext cx="1648258" cy="936945"/>
              <a:chOff x="3297312" y="2344386"/>
              <a:chExt cx="1648258" cy="936945"/>
            </a:xfrm>
          </p:grpSpPr>
          <p:sp>
            <p:nvSpPr>
              <p:cNvPr id="7" name="TextBox 46">
                <a:extLst>
                  <a:ext uri="{FF2B5EF4-FFF2-40B4-BE49-F238E27FC236}">
                    <a16:creationId xmlns:a16="http://schemas.microsoft.com/office/drawing/2014/main" id="{7AB48FC6-C7E5-AD9B-6271-5960F7E82F88}"/>
                  </a:ext>
                </a:extLst>
              </p:cNvPr>
              <p:cNvSpPr txBox="1"/>
              <p:nvPr/>
            </p:nvSpPr>
            <p:spPr>
              <a:xfrm>
                <a:off x="3297312" y="2942777"/>
                <a:ext cx="16482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Google Drive</a:t>
                </a:r>
                <a:endParaRPr lang="en-TH" sz="1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8" name="Picture 8">
                <a:extLst>
                  <a:ext uri="{FF2B5EF4-FFF2-40B4-BE49-F238E27FC236}">
                    <a16:creationId xmlns:a16="http://schemas.microsoft.com/office/drawing/2014/main" id="{4B04C4CE-2D28-2F1A-7001-905010B204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512" y="2344386"/>
                <a:ext cx="646259" cy="646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5F19B579-3540-439F-5A27-D64BDE50709A}"/>
                </a:ext>
              </a:extLst>
            </p:cNvPr>
            <p:cNvGrpSpPr/>
            <p:nvPr/>
          </p:nvGrpSpPr>
          <p:grpSpPr>
            <a:xfrm>
              <a:off x="6249939" y="1519769"/>
              <a:ext cx="1648258" cy="846855"/>
              <a:chOff x="4307812" y="1368657"/>
              <a:chExt cx="1648258" cy="846855"/>
            </a:xfrm>
          </p:grpSpPr>
          <p:sp>
            <p:nvSpPr>
              <p:cNvPr id="11" name="TextBox 46">
                <a:extLst>
                  <a:ext uri="{FF2B5EF4-FFF2-40B4-BE49-F238E27FC236}">
                    <a16:creationId xmlns:a16="http://schemas.microsoft.com/office/drawing/2014/main" id="{CC842AD8-0129-86B9-9476-121EAF5A7B35}"/>
                  </a:ext>
                </a:extLst>
              </p:cNvPr>
              <p:cNvSpPr txBox="1"/>
              <p:nvPr/>
            </p:nvSpPr>
            <p:spPr>
              <a:xfrm>
                <a:off x="4307812" y="1876958"/>
                <a:ext cx="16482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Google Sheet</a:t>
                </a:r>
                <a:endParaRPr lang="en-TH" sz="1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12" name="Picture 18" descr="google sheet spreadsheet icon logo symbol 27179391 PNG">
                <a:extLst>
                  <a:ext uri="{FF2B5EF4-FFF2-40B4-BE49-F238E27FC236}">
                    <a16:creationId xmlns:a16="http://schemas.microsoft.com/office/drawing/2014/main" id="{D1609360-CD5E-AFB3-8CD4-B246CBF76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7845" y="1368657"/>
                <a:ext cx="419237" cy="573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id="{03EBCD6F-15C1-07D5-EE04-5F708A8ECE15}"/>
                </a:ext>
              </a:extLst>
            </p:cNvPr>
            <p:cNvGrpSpPr/>
            <p:nvPr/>
          </p:nvGrpSpPr>
          <p:grpSpPr>
            <a:xfrm>
              <a:off x="2627089" y="1533515"/>
              <a:ext cx="1648258" cy="865327"/>
              <a:chOff x="5744087" y="1379803"/>
              <a:chExt cx="1648258" cy="865327"/>
            </a:xfrm>
          </p:grpSpPr>
          <p:sp>
            <p:nvSpPr>
              <p:cNvPr id="14" name="TextBox 46">
                <a:extLst>
                  <a:ext uri="{FF2B5EF4-FFF2-40B4-BE49-F238E27FC236}">
                    <a16:creationId xmlns:a16="http://schemas.microsoft.com/office/drawing/2014/main" id="{3A56A898-A5E9-1E24-7729-38CF849BBD35}"/>
                  </a:ext>
                </a:extLst>
              </p:cNvPr>
              <p:cNvSpPr txBox="1"/>
              <p:nvPr/>
            </p:nvSpPr>
            <p:spPr>
              <a:xfrm>
                <a:off x="5744087" y="1906576"/>
                <a:ext cx="16482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Google Form</a:t>
                </a:r>
                <a:endParaRPr lang="en-TH" sz="1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15" name="Picture 12" descr="Google forms - Free logo icons">
                <a:extLst>
                  <a:ext uri="{FF2B5EF4-FFF2-40B4-BE49-F238E27FC236}">
                    <a16:creationId xmlns:a16="http://schemas.microsoft.com/office/drawing/2014/main" id="{626EF3BF-28CB-C1C3-8523-4BBC7A4C67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9263" y="1379803"/>
                <a:ext cx="573679" cy="573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8F8E33B-84D7-9AFB-9BC7-F83C23240EA0}"/>
                </a:ext>
              </a:extLst>
            </p:cNvPr>
            <p:cNvGrpSpPr/>
            <p:nvPr/>
          </p:nvGrpSpPr>
          <p:grpSpPr>
            <a:xfrm>
              <a:off x="9050880" y="3509685"/>
              <a:ext cx="2996041" cy="958682"/>
              <a:chOff x="6082514" y="2442244"/>
              <a:chExt cx="2996041" cy="958682"/>
            </a:xfrm>
          </p:grpSpPr>
          <p:sp>
            <p:nvSpPr>
              <p:cNvPr id="16" name="TextBox 46">
                <a:extLst>
                  <a:ext uri="{FF2B5EF4-FFF2-40B4-BE49-F238E27FC236}">
                    <a16:creationId xmlns:a16="http://schemas.microsoft.com/office/drawing/2014/main" id="{85CF4C11-44B2-9170-6B26-1A88FC6B3B7F}"/>
                  </a:ext>
                </a:extLst>
              </p:cNvPr>
              <p:cNvSpPr txBox="1"/>
              <p:nvPr/>
            </p:nvSpPr>
            <p:spPr>
              <a:xfrm>
                <a:off x="6082514" y="3062372"/>
                <a:ext cx="16482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Google Site</a:t>
                </a:r>
                <a:endParaRPr lang="en-TH" sz="1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17" name="Picture 2" descr="Google Sites Logo PNG Vector (AI, PDF, SVG) Free Download">
                <a:extLst>
                  <a:ext uri="{FF2B5EF4-FFF2-40B4-BE49-F238E27FC236}">
                    <a16:creationId xmlns:a16="http://schemas.microsoft.com/office/drawing/2014/main" id="{E2CD7157-B3E7-F09D-37B9-A0D42D1451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1443" y="2442244"/>
                <a:ext cx="462026" cy="635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0" name="TextBox 46">
                <a:extLst>
                  <a:ext uri="{FF2B5EF4-FFF2-40B4-BE49-F238E27FC236}">
                    <a16:creationId xmlns:a16="http://schemas.microsoft.com/office/drawing/2014/main" id="{75EC7DD6-9AFD-7B88-5139-2E2641349880}"/>
                  </a:ext>
                </a:extLst>
              </p:cNvPr>
              <p:cNvSpPr txBox="1"/>
              <p:nvPr/>
            </p:nvSpPr>
            <p:spPr>
              <a:xfrm>
                <a:off x="7430297" y="3058143"/>
                <a:ext cx="16482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Looker Studio</a:t>
                </a:r>
                <a:endParaRPr lang="en-TH" sz="1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21" name="กลุ่ม 20">
              <a:extLst>
                <a:ext uri="{FF2B5EF4-FFF2-40B4-BE49-F238E27FC236}">
                  <a16:creationId xmlns:a16="http://schemas.microsoft.com/office/drawing/2014/main" id="{DCDC6F19-4AD8-00F8-C69D-DBCBEDD7F794}"/>
                </a:ext>
              </a:extLst>
            </p:cNvPr>
            <p:cNvGrpSpPr/>
            <p:nvPr/>
          </p:nvGrpSpPr>
          <p:grpSpPr>
            <a:xfrm>
              <a:off x="5974689" y="2788350"/>
              <a:ext cx="2197343" cy="991975"/>
              <a:chOff x="4636188" y="3955270"/>
              <a:chExt cx="2197343" cy="991975"/>
            </a:xfrm>
          </p:grpSpPr>
          <p:pic>
            <p:nvPicPr>
              <p:cNvPr id="19" name="Picture 14" descr="Google Apps Script - Wikipedia">
                <a:extLst>
                  <a:ext uri="{FF2B5EF4-FFF2-40B4-BE49-F238E27FC236}">
                    <a16:creationId xmlns:a16="http://schemas.microsoft.com/office/drawing/2014/main" id="{C0BA9BB3-2D66-FD08-DDC9-FD101E9C6A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9657" y="3955270"/>
                <a:ext cx="802917" cy="8029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46">
                <a:extLst>
                  <a:ext uri="{FF2B5EF4-FFF2-40B4-BE49-F238E27FC236}">
                    <a16:creationId xmlns:a16="http://schemas.microsoft.com/office/drawing/2014/main" id="{50D15626-F9AD-80B5-3C94-08ABF912DBDD}"/>
                  </a:ext>
                </a:extLst>
              </p:cNvPr>
              <p:cNvSpPr txBox="1"/>
              <p:nvPr/>
            </p:nvSpPr>
            <p:spPr>
              <a:xfrm>
                <a:off x="4636188" y="4608691"/>
                <a:ext cx="21973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Google App Script</a:t>
                </a:r>
                <a:endParaRPr lang="en-TH" sz="1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22" name="กลุ่ม 21">
              <a:extLst>
                <a:ext uri="{FF2B5EF4-FFF2-40B4-BE49-F238E27FC236}">
                  <a16:creationId xmlns:a16="http://schemas.microsoft.com/office/drawing/2014/main" id="{8CF6691E-58E0-A4C2-3104-75C218E70E43}"/>
                </a:ext>
              </a:extLst>
            </p:cNvPr>
            <p:cNvGrpSpPr/>
            <p:nvPr/>
          </p:nvGrpSpPr>
          <p:grpSpPr>
            <a:xfrm>
              <a:off x="2926908" y="355793"/>
              <a:ext cx="1648258" cy="923332"/>
              <a:chOff x="5834419" y="4578347"/>
              <a:chExt cx="1648258" cy="923332"/>
            </a:xfrm>
          </p:grpSpPr>
          <p:pic>
            <p:nvPicPr>
              <p:cNvPr id="23" name="Picture 16" descr="Download Glide Apps Logo PNG And Vector (PDF, SVG, Ai, EPS), 44% OFF">
                <a:extLst>
                  <a:ext uri="{FF2B5EF4-FFF2-40B4-BE49-F238E27FC236}">
                    <a16:creationId xmlns:a16="http://schemas.microsoft.com/office/drawing/2014/main" id="{CF64DF88-61C0-A369-884D-A32E5566A2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2800" y="4578347"/>
                <a:ext cx="1070127" cy="854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46">
                <a:extLst>
                  <a:ext uri="{FF2B5EF4-FFF2-40B4-BE49-F238E27FC236}">
                    <a16:creationId xmlns:a16="http://schemas.microsoft.com/office/drawing/2014/main" id="{045C7672-58EC-E1EE-8A82-BA90DE2BEE91}"/>
                  </a:ext>
                </a:extLst>
              </p:cNvPr>
              <p:cNvSpPr txBox="1"/>
              <p:nvPr/>
            </p:nvSpPr>
            <p:spPr>
              <a:xfrm>
                <a:off x="5834419" y="5163125"/>
                <a:ext cx="16482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Glide App</a:t>
                </a:r>
                <a:endParaRPr lang="en-TH" sz="1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27" name="กลุ่ม 26">
              <a:extLst>
                <a:ext uri="{FF2B5EF4-FFF2-40B4-BE49-F238E27FC236}">
                  <a16:creationId xmlns:a16="http://schemas.microsoft.com/office/drawing/2014/main" id="{4D21D02B-1B41-9F10-13B7-9E456B8AAFD8}"/>
                </a:ext>
              </a:extLst>
            </p:cNvPr>
            <p:cNvGrpSpPr/>
            <p:nvPr/>
          </p:nvGrpSpPr>
          <p:grpSpPr>
            <a:xfrm>
              <a:off x="2610328" y="2767391"/>
              <a:ext cx="1648258" cy="857219"/>
              <a:chOff x="4348814" y="4665067"/>
              <a:chExt cx="1648258" cy="857219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9FC5F0BE-911F-4419-85C2-2B505A88BB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1369" y="4665067"/>
                <a:ext cx="567920" cy="567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46">
                <a:extLst>
                  <a:ext uri="{FF2B5EF4-FFF2-40B4-BE49-F238E27FC236}">
                    <a16:creationId xmlns:a16="http://schemas.microsoft.com/office/drawing/2014/main" id="{4DCDA4FE-C07A-901D-CB9F-488CB86CB7D3}"/>
                  </a:ext>
                </a:extLst>
              </p:cNvPr>
              <p:cNvSpPr txBox="1"/>
              <p:nvPr/>
            </p:nvSpPr>
            <p:spPr>
              <a:xfrm>
                <a:off x="4348814" y="5183732"/>
                <a:ext cx="16482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Google Calendar</a:t>
                </a:r>
                <a:endParaRPr lang="en-TH" sz="1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92C435FC-8609-0DC3-034C-4D0E75ABD38D}"/>
                </a:ext>
              </a:extLst>
            </p:cNvPr>
            <p:cNvGrpSpPr/>
            <p:nvPr/>
          </p:nvGrpSpPr>
          <p:grpSpPr>
            <a:xfrm>
              <a:off x="6191997" y="5618666"/>
              <a:ext cx="1769266" cy="1307577"/>
              <a:chOff x="5211367" y="1104488"/>
              <a:chExt cx="1769266" cy="1307577"/>
            </a:xfrm>
          </p:grpSpPr>
          <p:pic>
            <p:nvPicPr>
              <p:cNvPr id="30" name="Picture 6">
                <a:extLst>
                  <a:ext uri="{FF2B5EF4-FFF2-40B4-BE49-F238E27FC236}">
                    <a16:creationId xmlns:a16="http://schemas.microsoft.com/office/drawing/2014/main" id="{E4F9FE3F-82A1-B100-2B8D-0180224738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7575" y="1104488"/>
                <a:ext cx="756850" cy="756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46">
                <a:extLst>
                  <a:ext uri="{FF2B5EF4-FFF2-40B4-BE49-F238E27FC236}">
                    <a16:creationId xmlns:a16="http://schemas.microsoft.com/office/drawing/2014/main" id="{9631FFA4-ED05-C014-87DC-4D92FBD3CB53}"/>
                  </a:ext>
                </a:extLst>
              </p:cNvPr>
              <p:cNvSpPr txBox="1"/>
              <p:nvPr/>
            </p:nvSpPr>
            <p:spPr>
              <a:xfrm>
                <a:off x="5211367" y="1827290"/>
                <a:ext cx="17692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47203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LINE Notify</a:t>
                </a:r>
              </a:p>
              <a:p>
                <a:pPr algn="ctr"/>
                <a:r>
                  <a:rPr lang="en-US" sz="1600" b="1" dirty="0">
                    <a:solidFill>
                      <a:srgbClr val="F47203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600" b="1" dirty="0">
                    <a:solidFill>
                      <a:srgbClr val="F47203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กลุ่มแจ้งเตือนงาน</a:t>
                </a:r>
                <a:endParaRPr lang="en-TH" sz="1600" b="1" dirty="0">
                  <a:solidFill>
                    <a:srgbClr val="F47203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34" name="กลุ่ม 33">
              <a:extLst>
                <a:ext uri="{FF2B5EF4-FFF2-40B4-BE49-F238E27FC236}">
                  <a16:creationId xmlns:a16="http://schemas.microsoft.com/office/drawing/2014/main" id="{E76B4B90-91BA-B70A-BBDF-C47598160353}"/>
                </a:ext>
              </a:extLst>
            </p:cNvPr>
            <p:cNvGrpSpPr/>
            <p:nvPr/>
          </p:nvGrpSpPr>
          <p:grpSpPr>
            <a:xfrm>
              <a:off x="7495183" y="1497113"/>
              <a:ext cx="1648258" cy="881879"/>
              <a:chOff x="3592955" y="3953844"/>
              <a:chExt cx="1648258" cy="881879"/>
            </a:xfrm>
          </p:grpSpPr>
          <p:pic>
            <p:nvPicPr>
              <p:cNvPr id="1026" name="Picture 2" descr="วิธีดาวน์โหลด Google Slides สำหรับพีซี Win10 และ Win11 | WPS Office Blog">
                <a:extLst>
                  <a:ext uri="{FF2B5EF4-FFF2-40B4-BE49-F238E27FC236}">
                    <a16:creationId xmlns:a16="http://schemas.microsoft.com/office/drawing/2014/main" id="{FFD9B9E9-3A0B-E4AA-8479-B93BF2110A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52" t="11626" r="25898" b="30709"/>
              <a:stretch/>
            </p:blipFill>
            <p:spPr bwMode="auto">
              <a:xfrm>
                <a:off x="4114413" y="3953844"/>
                <a:ext cx="517811" cy="6108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46">
                <a:extLst>
                  <a:ext uri="{FF2B5EF4-FFF2-40B4-BE49-F238E27FC236}">
                    <a16:creationId xmlns:a16="http://schemas.microsoft.com/office/drawing/2014/main" id="{E7F552D3-3CF2-E072-5EE4-50BCBBB7D6E6}"/>
                  </a:ext>
                </a:extLst>
              </p:cNvPr>
              <p:cNvSpPr txBox="1"/>
              <p:nvPr/>
            </p:nvSpPr>
            <p:spPr>
              <a:xfrm>
                <a:off x="3592955" y="4497169"/>
                <a:ext cx="16482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Google Slides</a:t>
                </a:r>
                <a:endParaRPr lang="en-TH" sz="1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cxnSp>
          <p:nvCxnSpPr>
            <p:cNvPr id="36" name="ลูกศรเชื่อมต่อแบบตรง 35">
              <a:extLst>
                <a:ext uri="{FF2B5EF4-FFF2-40B4-BE49-F238E27FC236}">
                  <a16:creationId xmlns:a16="http://schemas.microsoft.com/office/drawing/2014/main" id="{2271A896-4325-CEE9-EF20-655001E27023}"/>
                </a:ext>
              </a:extLst>
            </p:cNvPr>
            <p:cNvCxnSpPr>
              <a:cxnSpLocks/>
              <a:stCxn id="1026" idx="3"/>
            </p:cNvCxnSpPr>
            <p:nvPr/>
          </p:nvCxnSpPr>
          <p:spPr>
            <a:xfrm>
              <a:off x="8534452" y="1802554"/>
              <a:ext cx="1546039" cy="17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75A61CE9-1AD9-694A-078E-E24EC25FBFC5}"/>
                </a:ext>
              </a:extLst>
            </p:cNvPr>
            <p:cNvCxnSpPr>
              <a:cxnSpLocks/>
            </p:cNvCxnSpPr>
            <p:nvPr/>
          </p:nvCxnSpPr>
          <p:spPr>
            <a:xfrm>
              <a:off x="2242813" y="724593"/>
              <a:ext cx="0" cy="232675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ลูกศรเชื่อมต่อแบบตรง 41">
              <a:extLst>
                <a:ext uri="{FF2B5EF4-FFF2-40B4-BE49-F238E27FC236}">
                  <a16:creationId xmlns:a16="http://schemas.microsoft.com/office/drawing/2014/main" id="{1D9B81A0-1FDF-7A57-AB7A-8D82BFCC44E7}"/>
                </a:ext>
              </a:extLst>
            </p:cNvPr>
            <p:cNvCxnSpPr>
              <a:cxnSpLocks/>
            </p:cNvCxnSpPr>
            <p:nvPr/>
          </p:nvCxnSpPr>
          <p:spPr>
            <a:xfrm>
              <a:off x="2242813" y="747079"/>
              <a:ext cx="912691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ลูกศรเชื่อมต่อแบบตรง 46">
              <a:extLst>
                <a:ext uri="{FF2B5EF4-FFF2-40B4-BE49-F238E27FC236}">
                  <a16:creationId xmlns:a16="http://schemas.microsoft.com/office/drawing/2014/main" id="{3B62EFC8-DCA3-5251-DC5B-33C247F07432}"/>
                </a:ext>
              </a:extLst>
            </p:cNvPr>
            <p:cNvCxnSpPr>
              <a:cxnSpLocks/>
            </p:cNvCxnSpPr>
            <p:nvPr/>
          </p:nvCxnSpPr>
          <p:spPr>
            <a:xfrm>
              <a:off x="2242813" y="3051351"/>
              <a:ext cx="78544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ลูกศรเชื่อมต่อแบบตรง 49">
              <a:extLst>
                <a:ext uri="{FF2B5EF4-FFF2-40B4-BE49-F238E27FC236}">
                  <a16:creationId xmlns:a16="http://schemas.microsoft.com/office/drawing/2014/main" id="{D89E370A-D195-4AAA-F89E-94F6AEE4A96A}"/>
                </a:ext>
              </a:extLst>
            </p:cNvPr>
            <p:cNvCxnSpPr>
              <a:cxnSpLocks/>
            </p:cNvCxnSpPr>
            <p:nvPr/>
          </p:nvCxnSpPr>
          <p:spPr>
            <a:xfrm>
              <a:off x="2242813" y="1834182"/>
              <a:ext cx="78544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ลูกศรเชื่อมต่อแบบตรง 51">
              <a:extLst>
                <a:ext uri="{FF2B5EF4-FFF2-40B4-BE49-F238E27FC236}">
                  <a16:creationId xmlns:a16="http://schemas.microsoft.com/office/drawing/2014/main" id="{B5086A2C-7CAA-D411-5F0D-9CBB587D7937}"/>
                </a:ext>
              </a:extLst>
            </p:cNvPr>
            <p:cNvCxnSpPr>
              <a:cxnSpLocks/>
              <a:stCxn id="6" idx="2"/>
              <a:endCxn id="30" idx="0"/>
            </p:cNvCxnSpPr>
            <p:nvPr/>
          </p:nvCxnSpPr>
          <p:spPr>
            <a:xfrm>
              <a:off x="7071504" y="5256796"/>
              <a:ext cx="5126" cy="3618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ตัวเชื่อมต่อ: หักมุม 1030">
              <a:extLst>
                <a:ext uri="{FF2B5EF4-FFF2-40B4-BE49-F238E27FC236}">
                  <a16:creationId xmlns:a16="http://schemas.microsoft.com/office/drawing/2014/main" id="{532CBDB7-FF61-E6D0-9108-D98963AE4448}"/>
                </a:ext>
              </a:extLst>
            </p:cNvPr>
            <p:cNvCxnSpPr>
              <a:cxnSpLocks/>
              <a:stCxn id="26" idx="2"/>
              <a:endCxn id="30" idx="1"/>
            </p:cNvCxnSpPr>
            <p:nvPr/>
          </p:nvCxnSpPr>
          <p:spPr>
            <a:xfrm rot="16200000" flipH="1">
              <a:off x="3880091" y="3178976"/>
              <a:ext cx="2372481" cy="3263748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ลูกศรเชื่อมต่อแบบตรง 1035">
              <a:extLst>
                <a:ext uri="{FF2B5EF4-FFF2-40B4-BE49-F238E27FC236}">
                  <a16:creationId xmlns:a16="http://schemas.microsoft.com/office/drawing/2014/main" id="{218783EB-8870-D7B5-1732-CAE337AFB3CC}"/>
                </a:ext>
              </a:extLst>
            </p:cNvPr>
            <p:cNvCxnSpPr>
              <a:cxnSpLocks/>
              <a:stCxn id="7" idx="2"/>
              <a:endCxn id="17" idx="0"/>
            </p:cNvCxnSpPr>
            <p:nvPr/>
          </p:nvCxnSpPr>
          <p:spPr>
            <a:xfrm flipH="1">
              <a:off x="9860822" y="2398842"/>
              <a:ext cx="698016" cy="111084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ลูกศรเชื่อมต่อแบบตรง 1054">
              <a:extLst>
                <a:ext uri="{FF2B5EF4-FFF2-40B4-BE49-F238E27FC236}">
                  <a16:creationId xmlns:a16="http://schemas.microsoft.com/office/drawing/2014/main" id="{6FABC36D-AFAD-42D0-03DC-C1729F5FFE33}"/>
                </a:ext>
              </a:extLst>
            </p:cNvPr>
            <p:cNvCxnSpPr>
              <a:cxnSpLocks/>
              <a:stCxn id="15" idx="3"/>
              <a:endCxn id="12" idx="1"/>
            </p:cNvCxnSpPr>
            <p:nvPr/>
          </p:nvCxnSpPr>
          <p:spPr>
            <a:xfrm flipV="1">
              <a:off x="3745944" y="1806609"/>
              <a:ext cx="3124028" cy="1374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5" name="ลูกศรเชื่อมต่อแบบตรง 1084">
              <a:extLst>
                <a:ext uri="{FF2B5EF4-FFF2-40B4-BE49-F238E27FC236}">
                  <a16:creationId xmlns:a16="http://schemas.microsoft.com/office/drawing/2014/main" id="{B2170853-F488-CCC6-2D18-10503F584EDC}"/>
                </a:ext>
              </a:extLst>
            </p:cNvPr>
            <p:cNvCxnSpPr>
              <a:cxnSpLocks/>
              <a:stCxn id="20" idx="2"/>
              <a:endCxn id="6" idx="0"/>
            </p:cNvCxnSpPr>
            <p:nvPr/>
          </p:nvCxnSpPr>
          <p:spPr>
            <a:xfrm flipH="1">
              <a:off x="7071504" y="3780325"/>
              <a:ext cx="1857" cy="48104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4" name="ลูกศรเชื่อมต่อแบบตรง 1093">
              <a:extLst>
                <a:ext uri="{FF2B5EF4-FFF2-40B4-BE49-F238E27FC236}">
                  <a16:creationId xmlns:a16="http://schemas.microsoft.com/office/drawing/2014/main" id="{FA4D45C6-B3C4-1912-28DB-5F843C9130D0}"/>
                </a:ext>
              </a:extLst>
            </p:cNvPr>
            <p:cNvCxnSpPr>
              <a:cxnSpLocks/>
              <a:stCxn id="12" idx="3"/>
              <a:endCxn id="1026" idx="1"/>
            </p:cNvCxnSpPr>
            <p:nvPr/>
          </p:nvCxnSpPr>
          <p:spPr>
            <a:xfrm flipV="1">
              <a:off x="7289209" y="1802554"/>
              <a:ext cx="727432" cy="4055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7" name="ลูกศรเชื่อมต่อแบบตรง 1096">
              <a:extLst>
                <a:ext uri="{FF2B5EF4-FFF2-40B4-BE49-F238E27FC236}">
                  <a16:creationId xmlns:a16="http://schemas.microsoft.com/office/drawing/2014/main" id="{C149AF92-2BEF-736E-5823-E185F612EB47}"/>
                </a:ext>
              </a:extLst>
            </p:cNvPr>
            <p:cNvCxnSpPr>
              <a:cxnSpLocks/>
              <a:stCxn id="11" idx="2"/>
              <a:endCxn id="19" idx="0"/>
            </p:cNvCxnSpPr>
            <p:nvPr/>
          </p:nvCxnSpPr>
          <p:spPr>
            <a:xfrm flipH="1">
              <a:off x="7069617" y="2366624"/>
              <a:ext cx="4451" cy="4217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0" name="ตัวเชื่อมต่อ: หักมุม 1099">
              <a:extLst>
                <a:ext uri="{FF2B5EF4-FFF2-40B4-BE49-F238E27FC236}">
                  <a16:creationId xmlns:a16="http://schemas.microsoft.com/office/drawing/2014/main" id="{7BF58AB3-60DB-D144-BB9B-80727D2C746E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4305416" y="564779"/>
              <a:ext cx="2774175" cy="954990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2" name="ลูกศรเชื่อมต่อแบบตรง 1131">
              <a:extLst>
                <a:ext uri="{FF2B5EF4-FFF2-40B4-BE49-F238E27FC236}">
                  <a16:creationId xmlns:a16="http://schemas.microsoft.com/office/drawing/2014/main" id="{B1626D01-14BA-6D87-F76B-804D73BDC486}"/>
                </a:ext>
              </a:extLst>
            </p:cNvPr>
            <p:cNvCxnSpPr>
              <a:cxnSpLocks/>
              <a:stCxn id="7" idx="2"/>
              <a:endCxn id="1128" idx="0"/>
            </p:cNvCxnSpPr>
            <p:nvPr/>
          </p:nvCxnSpPr>
          <p:spPr>
            <a:xfrm>
              <a:off x="10558838" y="2398842"/>
              <a:ext cx="656691" cy="8650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2" name="TextBox 113">
            <a:extLst>
              <a:ext uri="{FF2B5EF4-FFF2-40B4-BE49-F238E27FC236}">
                <a16:creationId xmlns:a16="http://schemas.microsoft.com/office/drawing/2014/main" id="{6E83566E-F450-A4A1-C573-A9EA43EB2833}"/>
              </a:ext>
            </a:extLst>
          </p:cNvPr>
          <p:cNvSpPr txBox="1"/>
          <p:nvPr/>
        </p:nvSpPr>
        <p:spPr>
          <a:xfrm>
            <a:off x="8016641" y="748964"/>
            <a:ext cx="4243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 </a:t>
            </a:r>
            <a:r>
              <a:rPr lang="en-US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Application </a:t>
            </a:r>
            <a:r>
              <a:rPr lang="th-TH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มาเชื่อมโยงเป็นระบบ</a:t>
            </a:r>
            <a:r>
              <a:rPr lang="en-US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TH" sz="2400" b="1" dirty="0">
              <a:solidFill>
                <a:srgbClr val="277F2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03" name="TextBox 114">
            <a:extLst>
              <a:ext uri="{FF2B5EF4-FFF2-40B4-BE49-F238E27FC236}">
                <a16:creationId xmlns:a16="http://schemas.microsoft.com/office/drawing/2014/main" id="{7EE0D2D1-666B-F9C6-1F83-0D3F75A9314E}"/>
              </a:ext>
            </a:extLst>
          </p:cNvPr>
          <p:cNvSpPr txBox="1"/>
          <p:nvPr/>
        </p:nvSpPr>
        <p:spPr>
          <a:xfrm>
            <a:off x="7915180" y="193050"/>
            <a:ext cx="3938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SCHOOL</a:t>
            </a:r>
            <a:endParaRPr lang="en-TH" sz="4400" b="1" dirty="0">
              <a:solidFill>
                <a:srgbClr val="277F2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04" name="TextBox 113">
            <a:extLst>
              <a:ext uri="{FF2B5EF4-FFF2-40B4-BE49-F238E27FC236}">
                <a16:creationId xmlns:a16="http://schemas.microsoft.com/office/drawing/2014/main" id="{0EDB55EA-4AEB-5828-CDE0-6463206A9BB7}"/>
              </a:ext>
            </a:extLst>
          </p:cNvPr>
          <p:cNvSpPr txBox="1"/>
          <p:nvPr/>
        </p:nvSpPr>
        <p:spPr>
          <a:xfrm>
            <a:off x="200826" y="6376473"/>
            <a:ext cx="5052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0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สำนักงานเขตพื้นที่การศึกษาประถมศึกษานนทบุรี เขต 2</a:t>
            </a:r>
            <a:endParaRPr lang="en-TH" sz="2000" b="1" dirty="0">
              <a:solidFill>
                <a:srgbClr val="277F2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14" name="TextBox 113">
            <a:extLst>
              <a:ext uri="{FF2B5EF4-FFF2-40B4-BE49-F238E27FC236}">
                <a16:creationId xmlns:a16="http://schemas.microsoft.com/office/drawing/2014/main" id="{4867FB6C-D6AB-7CF4-3BDF-5969445B69C5}"/>
              </a:ext>
            </a:extLst>
          </p:cNvPr>
          <p:cNvSpPr txBox="1"/>
          <p:nvPr/>
        </p:nvSpPr>
        <p:spPr>
          <a:xfrm>
            <a:off x="200827" y="6029759"/>
            <a:ext cx="5052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ใช้งาน</a:t>
            </a:r>
            <a:r>
              <a:rPr lang="en-US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Gmail </a:t>
            </a:r>
            <a:r>
              <a:rPr lang="th-TH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ฟรี</a:t>
            </a:r>
            <a:r>
              <a:rPr lang="en-US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ในชื่อหน่วยงาน </a:t>
            </a:r>
            <a:r>
              <a:rPr lang="en-US" sz="2400" b="1" dirty="0">
                <a:solidFill>
                  <a:srgbClr val="277F2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@nonedu2.go.th</a:t>
            </a:r>
            <a:endParaRPr lang="en-TH" sz="2400" b="1" dirty="0">
              <a:solidFill>
                <a:srgbClr val="277F2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118" name="ตัวเชื่อมต่อ: หักมุม 1117">
            <a:extLst>
              <a:ext uri="{FF2B5EF4-FFF2-40B4-BE49-F238E27FC236}">
                <a16:creationId xmlns:a16="http://schemas.microsoft.com/office/drawing/2014/main" id="{D62A2AE3-29D5-220C-23EF-577BFD669C49}"/>
              </a:ext>
            </a:extLst>
          </p:cNvPr>
          <p:cNvCxnSpPr>
            <a:cxnSpLocks/>
          </p:cNvCxnSpPr>
          <p:nvPr/>
        </p:nvCxnSpPr>
        <p:spPr>
          <a:xfrm rot="10800000">
            <a:off x="4502647" y="684596"/>
            <a:ext cx="2642225" cy="713902"/>
          </a:xfrm>
          <a:prstGeom prst="bentConnector3">
            <a:avLst>
              <a:gd name="adj1" fmla="val 80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" name="Picture 12" descr="Kondado: Visualize your data on Looker Studio">
            <a:extLst>
              <a:ext uri="{FF2B5EF4-FFF2-40B4-BE49-F238E27FC236}">
                <a16:creationId xmlns:a16="http://schemas.microsoft.com/office/drawing/2014/main" id="{E2BBD79A-A028-4423-7719-01B72E7E0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368" y="3183249"/>
            <a:ext cx="1032782" cy="10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592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B96DB455-8F7A-9F3A-A118-7B8A5D4C8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03094"/>
            <a:ext cx="2245294" cy="481491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A26F4DA-7E98-C187-EA59-67B1C6AE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6" y="1503098"/>
            <a:ext cx="2245294" cy="4814908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5BC6B0FD-605C-5016-D1C7-DFAD40A61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894" y="1197455"/>
            <a:ext cx="3049424" cy="5290881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511F546-FB5D-234D-E8D4-F6DF5B25B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466" y="1503091"/>
            <a:ext cx="2245295" cy="4814911"/>
          </a:xfrm>
          <a:prstGeom prst="rect">
            <a:avLst/>
          </a:prstGeom>
        </p:spPr>
      </p:pic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D34A2871-690F-40A6-06B0-CFA1BBF1F12D}"/>
              </a:ext>
            </a:extLst>
          </p:cNvPr>
          <p:cNvGrpSpPr/>
          <p:nvPr/>
        </p:nvGrpSpPr>
        <p:grpSpPr>
          <a:xfrm>
            <a:off x="9319973" y="96407"/>
            <a:ext cx="1769266" cy="1055001"/>
            <a:chOff x="5260344" y="1104488"/>
            <a:chExt cx="1769266" cy="1055001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B2FFB184-511C-4409-3E4A-E09253C5B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575" y="1104488"/>
              <a:ext cx="756850" cy="75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46">
              <a:extLst>
                <a:ext uri="{FF2B5EF4-FFF2-40B4-BE49-F238E27FC236}">
                  <a16:creationId xmlns:a16="http://schemas.microsoft.com/office/drawing/2014/main" id="{D42BE396-4F6F-219E-DF50-4C0DA1401EFD}"/>
                </a:ext>
              </a:extLst>
            </p:cNvPr>
            <p:cNvSpPr txBox="1"/>
            <p:nvPr/>
          </p:nvSpPr>
          <p:spPr>
            <a:xfrm>
              <a:off x="5260344" y="1820935"/>
              <a:ext cx="1769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47203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Line </a:t>
              </a:r>
              <a:r>
                <a:rPr lang="th-TH" sz="1600" b="1" dirty="0">
                  <a:solidFill>
                    <a:srgbClr val="F47203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กลุ่มแจ้งเตือนงาน</a:t>
              </a:r>
              <a:endParaRPr lang="en-TH" sz="1600" b="1" dirty="0">
                <a:solidFill>
                  <a:srgbClr val="F47203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73012BA8-DA6D-5C02-5D37-74A374E53538}"/>
              </a:ext>
            </a:extLst>
          </p:cNvPr>
          <p:cNvGrpSpPr/>
          <p:nvPr/>
        </p:nvGrpSpPr>
        <p:grpSpPr>
          <a:xfrm>
            <a:off x="3700893" y="96407"/>
            <a:ext cx="1648258" cy="1301222"/>
            <a:chOff x="5260344" y="1104488"/>
            <a:chExt cx="1648258" cy="1301222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B81521D9-1102-3003-19D7-B0859023D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575" y="1104488"/>
              <a:ext cx="756850" cy="75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3BCFAAAF-2F61-7E5B-877D-88509767A3D6}"/>
                </a:ext>
              </a:extLst>
            </p:cNvPr>
            <p:cNvSpPr txBox="1"/>
            <p:nvPr/>
          </p:nvSpPr>
          <p:spPr>
            <a:xfrm>
              <a:off x="5260344" y="1820935"/>
              <a:ext cx="16482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47203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Line Office Account</a:t>
              </a:r>
            </a:p>
            <a:p>
              <a:pPr algn="ctr"/>
              <a:r>
                <a:rPr lang="en-US" sz="1600" b="1" dirty="0">
                  <a:solidFill>
                    <a:srgbClr val="F47203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Manager</a:t>
              </a:r>
              <a:endParaRPr lang="en-TH" sz="1600" b="1" dirty="0">
                <a:solidFill>
                  <a:srgbClr val="F47203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8" name="TextBox 46">
            <a:extLst>
              <a:ext uri="{FF2B5EF4-FFF2-40B4-BE49-F238E27FC236}">
                <a16:creationId xmlns:a16="http://schemas.microsoft.com/office/drawing/2014/main" id="{6F571D6C-4462-83B3-08B2-6C9B32C71F20}"/>
              </a:ext>
            </a:extLst>
          </p:cNvPr>
          <p:cNvSpPr txBox="1"/>
          <p:nvPr/>
        </p:nvSpPr>
        <p:spPr>
          <a:xfrm>
            <a:off x="3661984" y="6376100"/>
            <a:ext cx="1648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4720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Phone</a:t>
            </a:r>
            <a:endParaRPr lang="en-TH" sz="1600" b="1" dirty="0">
              <a:solidFill>
                <a:srgbClr val="F4720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TextBox 46">
            <a:extLst>
              <a:ext uri="{FF2B5EF4-FFF2-40B4-BE49-F238E27FC236}">
                <a16:creationId xmlns:a16="http://schemas.microsoft.com/office/drawing/2014/main" id="{94B702E0-A960-478B-374A-E9AC8F9816B5}"/>
              </a:ext>
            </a:extLst>
          </p:cNvPr>
          <p:cNvSpPr txBox="1"/>
          <p:nvPr/>
        </p:nvSpPr>
        <p:spPr>
          <a:xfrm>
            <a:off x="6394518" y="6367560"/>
            <a:ext cx="1648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4720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Computer </a:t>
            </a:r>
            <a:endParaRPr lang="en-TH" sz="1600" b="1" dirty="0">
              <a:solidFill>
                <a:srgbClr val="F4720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5522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E82A5F1-5AC6-673B-41CC-3B550BD1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929" y="1554889"/>
            <a:ext cx="3278217" cy="4670614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D2F5F5B-8222-FE15-C9DF-64C06A594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441" y="1538958"/>
            <a:ext cx="3285967" cy="4686545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E8B6C26A-419B-3F08-AA04-9DB3AC4EA673}"/>
              </a:ext>
            </a:extLst>
          </p:cNvPr>
          <p:cNvSpPr txBox="1"/>
          <p:nvPr/>
        </p:nvSpPr>
        <p:spPr>
          <a:xfrm>
            <a:off x="3919499" y="424479"/>
            <a:ext cx="3750539" cy="822305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 ขออนุมัติ</a:t>
            </a:r>
            <a:endParaRPr lang="th-TH" sz="5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3317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4CA395B-4E2F-223A-31F6-82FE1EB267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88545" y="1192496"/>
            <a:ext cx="1152198" cy="154173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43D1072-4696-C4DD-C6AF-68BD89EE5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926" y="1115876"/>
            <a:ext cx="3933958" cy="52426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1DF4E18-002A-50E5-8BBB-ECC78DED3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835" y="2851063"/>
            <a:ext cx="3895434" cy="3507413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E5B0DF4C-D181-89A1-247F-980F582EFE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74307" y="1192496"/>
            <a:ext cx="1089199" cy="154173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EBD680C-40BB-7B9E-32EF-BAF1F745FA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32015" y="1192496"/>
            <a:ext cx="1082309" cy="1541739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EDAA8C0-C689-8C08-6E59-A14AEFDFFA09}"/>
              </a:ext>
            </a:extLst>
          </p:cNvPr>
          <p:cNvSpPr txBox="1"/>
          <p:nvPr/>
        </p:nvSpPr>
        <p:spPr>
          <a:xfrm>
            <a:off x="3788545" y="236137"/>
            <a:ext cx="3750539" cy="822305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 ส่งงาน รายงาน </a:t>
            </a: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8F669E80-C522-DABE-6D26-7A710B0BC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97" y="1192496"/>
            <a:ext cx="2977437" cy="516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8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4F3396A-5514-8C79-96DD-4524FC1D8A2A}"/>
              </a:ext>
            </a:extLst>
          </p:cNvPr>
          <p:cNvSpPr txBox="1"/>
          <p:nvPr/>
        </p:nvSpPr>
        <p:spPr>
          <a:xfrm>
            <a:off x="529809" y="414127"/>
            <a:ext cx="11132381" cy="105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ครูสร้างบทเรียนออนไลน์ผ่าน </a:t>
            </a:r>
            <a:r>
              <a:rPr lang="en-US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Google Form </a:t>
            </a:r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เชื่อมโยง </a:t>
            </a:r>
            <a:r>
              <a:rPr lang="en-US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Application</a:t>
            </a:r>
            <a:endParaRPr lang="th-TH" sz="28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spcAft>
                <a:spcPts val="800"/>
              </a:spcAft>
            </a:pPr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เรียนได้ทุกที่ทุกเวลาผ่าน </a:t>
            </a:r>
            <a:r>
              <a:rPr lang="en-US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Application </a:t>
            </a:r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เชื่อมโยงเนื้อหาจาก</a:t>
            </a:r>
            <a:r>
              <a:rPr lang="en-US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DLIT </a:t>
            </a:r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ที่คุณครูสร้างบทเรียนไว้</a:t>
            </a:r>
            <a:endParaRPr lang="en-US" b="1" dirty="0">
              <a:effectLst/>
              <a:latin typeface="TH SarabunPSK" panose="020B0500040200020003" pitchFamily="34" charset="-34"/>
              <a:ea typeface="PMingLiU" panose="02020500000000000000" pitchFamily="18" charset="-120"/>
              <a:cs typeface="TH SarabunPSK" panose="020B0500040200020003" pitchFamily="34" charset="-34"/>
            </a:endParaRP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AB8D461A-AC16-E81B-D5F8-BE8D413F1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402" y="1841677"/>
            <a:ext cx="2032788" cy="4359200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7B573F9D-8509-F08A-E549-D358B3A44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297" y="1841677"/>
            <a:ext cx="2032788" cy="4359200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79CA12F5-D6A1-47EF-1B1B-8A4B64A53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192" y="1841677"/>
            <a:ext cx="2032788" cy="43592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6E4D3C06-D3C9-E9E7-77A7-9A9DB3B82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087" y="1841677"/>
            <a:ext cx="2032788" cy="4359200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7A1AAE0-FD7C-0294-0F10-5F9E98F1E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07" y="1841677"/>
            <a:ext cx="2032788" cy="43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24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0D21E7E2-6290-FE25-4526-D44977EE9537}"/>
              </a:ext>
            </a:extLst>
          </p:cNvPr>
          <p:cNvSpPr/>
          <p:nvPr/>
        </p:nvSpPr>
        <p:spPr>
          <a:xfrm>
            <a:off x="681596" y="491780"/>
            <a:ext cx="4078941" cy="109369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สี่เหลี่ยมผืนผ้า 30">
            <a:extLst>
              <a:ext uri="{FF2B5EF4-FFF2-40B4-BE49-F238E27FC236}">
                <a16:creationId xmlns:a16="http://schemas.microsoft.com/office/drawing/2014/main" id="{0153D442-9003-89B8-949C-0D025FAE96C9}"/>
              </a:ext>
            </a:extLst>
          </p:cNvPr>
          <p:cNvSpPr/>
          <p:nvPr/>
        </p:nvSpPr>
        <p:spPr>
          <a:xfrm>
            <a:off x="967060" y="509464"/>
            <a:ext cx="1518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INPUT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1320F444-51AC-C3C3-A83F-8CD6B3858118}"/>
              </a:ext>
            </a:extLst>
          </p:cNvPr>
          <p:cNvSpPr txBox="1"/>
          <p:nvPr/>
        </p:nvSpPr>
        <p:spPr>
          <a:xfrm>
            <a:off x="851049" y="1791464"/>
            <a:ext cx="321832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มุ่งนโยบาย</a:t>
            </a:r>
            <a:endParaRPr lang="th-TH" sz="2000" b="1" dirty="0">
              <a:solidFill>
                <a:srgbClr val="0000FF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ยุทธศาสตร์ชาติ 20 ปี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นโยบาย ศธ.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นโยบาย </a:t>
            </a:r>
            <a:r>
              <a:rPr lang="th-TH" b="1" i="0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นโยบาย </a:t>
            </a:r>
            <a:r>
              <a:rPr lang="th-TH" b="1" i="0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สพท</a:t>
            </a: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3C58D62C-C31F-3D5A-0C65-971063238304}"/>
              </a:ext>
            </a:extLst>
          </p:cNvPr>
          <p:cNvSpPr txBox="1"/>
          <p:nvPr/>
        </p:nvSpPr>
        <p:spPr>
          <a:xfrm>
            <a:off x="851049" y="3297138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i="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</a:t>
            </a:r>
            <a:endParaRPr lang="th-TH" b="1" dirty="0">
              <a:solidFill>
                <a:srgbClr val="0000FF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ผู้บริหาร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ครู บุคลากร ศึกษานิเทศก์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นักเรียน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ผู้ปกครอง ชุมชน ภาคีเครือข่ายทางการศึกษา</a:t>
            </a:r>
            <a:endParaRPr lang="th-TH" b="1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3031E066-EF27-DF57-D5EF-FD05A6B50359}"/>
              </a:ext>
            </a:extLst>
          </p:cNvPr>
          <p:cNvSpPr txBox="1"/>
          <p:nvPr/>
        </p:nvSpPr>
        <p:spPr>
          <a:xfrm>
            <a:off x="851049" y="4986825"/>
            <a:ext cx="406997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i="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สร้างนวัตกรรมเพื่อการบริหาร</a:t>
            </a:r>
            <a:endParaRPr lang="th-TH" b="1" dirty="0">
              <a:solidFill>
                <a:srgbClr val="0000FF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i="0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b="1" i="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โรงเรียนมาตรฐานคุณภาพลดภาระงาน 6ล</a:t>
            </a:r>
          </a:p>
          <a:p>
            <a:r>
              <a:rPr lang="th-TH" b="1" i="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เขตพื้นที่ </a:t>
            </a: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 จุดหมาย 2 ใหม่ 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3 ดี 4 เป้าหมาย</a:t>
            </a: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7DD66F79-595A-3B39-0D06-3CC1A27AB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281" y="491780"/>
            <a:ext cx="6877463" cy="4901786"/>
          </a:xfrm>
          <a:prstGeom prst="rect">
            <a:avLst/>
          </a:prstGeom>
        </p:spPr>
      </p:pic>
      <p:cxnSp>
        <p:nvCxnSpPr>
          <p:cNvPr id="44" name="ตัวเชื่อมต่อ: หักมุม 43">
            <a:extLst>
              <a:ext uri="{FF2B5EF4-FFF2-40B4-BE49-F238E27FC236}">
                <a16:creationId xmlns:a16="http://schemas.microsoft.com/office/drawing/2014/main" id="{BE921BCA-A2C9-8923-8197-E4F73AB84B1B}"/>
              </a:ext>
            </a:extLst>
          </p:cNvPr>
          <p:cNvCxnSpPr>
            <a:cxnSpLocks/>
          </p:cNvCxnSpPr>
          <p:nvPr/>
        </p:nvCxnSpPr>
        <p:spPr>
          <a:xfrm flipV="1">
            <a:off x="4921026" y="4035802"/>
            <a:ext cx="1665194" cy="1414102"/>
          </a:xfrm>
          <a:prstGeom prst="bentConnector3">
            <a:avLst>
              <a:gd name="adj1" fmla="val 100336"/>
            </a:avLst>
          </a:prstGeom>
          <a:ln w="123825" cmpd="tri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สี่เหลี่ยมผืนผ้า: มุมมน 51">
            <a:extLst>
              <a:ext uri="{FF2B5EF4-FFF2-40B4-BE49-F238E27FC236}">
                <a16:creationId xmlns:a16="http://schemas.microsoft.com/office/drawing/2014/main" id="{DA712C03-977C-5CD6-DABB-761DAE17D5F4}"/>
              </a:ext>
            </a:extLst>
          </p:cNvPr>
          <p:cNvSpPr/>
          <p:nvPr/>
        </p:nvSpPr>
        <p:spPr>
          <a:xfrm>
            <a:off x="5254774" y="5555649"/>
            <a:ext cx="4078941" cy="109369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9852A6E5-DF0C-EA0D-56E3-5FF3B4D46849}"/>
              </a:ext>
            </a:extLst>
          </p:cNvPr>
          <p:cNvSpPr txBox="1"/>
          <p:nvPr/>
        </p:nvSpPr>
        <p:spPr>
          <a:xfrm>
            <a:off x="5899228" y="5698134"/>
            <a:ext cx="2923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PROCESS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ACE24C1A-75BA-C8AB-AFBC-B2297E89B5BB}"/>
              </a:ext>
            </a:extLst>
          </p:cNvPr>
          <p:cNvSpPr txBox="1"/>
          <p:nvPr/>
        </p:nvSpPr>
        <p:spPr>
          <a:xfrm>
            <a:off x="1889616" y="1195561"/>
            <a:ext cx="3077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นำนโยบายสร้างนวัตกรรม</a:t>
            </a:r>
          </a:p>
        </p:txBody>
      </p:sp>
    </p:spTree>
    <p:extLst>
      <p:ext uri="{BB962C8B-B14F-4D97-AF65-F5344CB8AC3E}">
        <p14:creationId xmlns:p14="http://schemas.microsoft.com/office/powerpoint/2010/main" val="166377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13AC031-497B-C87E-BD1C-9CEA8E588578}"/>
              </a:ext>
            </a:extLst>
          </p:cNvPr>
          <p:cNvSpPr txBox="1"/>
          <p:nvPr/>
        </p:nvSpPr>
        <p:spPr>
          <a:xfrm>
            <a:off x="4730245" y="1575420"/>
            <a:ext cx="739966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ลด/เลิกโครงการ/กิจกรรม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 ลดโครงการเปลี่ยนเป็นกิจกรรม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 เลิกกิจกรรมย่อยเน้นควบรวมเป็นโครงการยกระดับผลสัมฤทธิ์ 8 กลุ่มสาระ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6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ลด ปริมาณข้อมูลที่จัดเก็บ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ลก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การซ้ำซ้อน บันทึกข้อมูลครั้งเดียวและใช้ได้กับทุกคนที่เกี่ยวข้อง</a:t>
            </a:r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การปริ้นรายงานใช้เป็น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QR-CODE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หรือไฟล์ ส่งให้ผู้เกี่ยวข้อง</a:t>
            </a:r>
            <a:endParaRPr lang="th-TH" sz="16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สร้างรูปแบบการเก็บข้อมูลด้วยแบบออนไลน์บน </a:t>
            </a:r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Google Drive 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ใช้ข้อมูลที่อยู่ที่เดียวกัน</a:t>
            </a:r>
            <a:endParaRPr lang="en-US" sz="16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3.ลด/เลิก การเก็บข้อมูลจากครู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การซ้ำซ้อนด้วย </a:t>
            </a:r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Big data 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ข้อมูลสถานศึกษาเชื่อมโยงหน่วยงานต้นสังกัด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จัดทำระบบแก้ไขข้อมูลครูด้วยระบบออนไลน์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ลด/เลิก การรายงานในรูปแบบกระดาษ/การเขียนด้วยลายมือ</a:t>
            </a:r>
          </a:p>
          <a:p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sz="1600" b="1" dirty="0">
                <a:solidFill>
                  <a:srgbClr val="DB2E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เลิก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การเขียนด้วยมือ ใช้โปรแกรมบันทึกข้อมูลนักเรียน</a:t>
            </a:r>
          </a:p>
          <a:p>
            <a:r>
              <a:rPr lang="th-TH" sz="16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ลด/เลิก การจัดเตรียมการเพื่อรองรับการประเมิน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เลิก/เลิก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เอกสารที่ประเมินสถานศึกษา ครู ทำเป็น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QR-CODE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เพื่อดูในรูปแบบออนไลน์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 และ ในรูปแบบ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Google Site</a:t>
            </a:r>
          </a:p>
          <a:p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เลิก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การจัดนิทรรศการ ประเมินด้วยเล่มสรุปรายงาน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SAR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และสื่อทำมือ</a:t>
            </a:r>
          </a:p>
          <a:p>
            <a:r>
              <a:rPr lang="th-TH" sz="16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ลด ความซ้ำ ซ้อน/ความถี่ของการกำ กับ ติดตาม </a:t>
            </a:r>
          </a:p>
          <a:p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การนิเทศครูเน้นรูปแบบออนไลน์ ผ่านกล้องวงจรปิด และคลิปการสอน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ลดความซ้ำซ้อน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จัดทำปฏิทินงาน โครงการ กิจกรรม ตลอด ทั้งปี ในรูปแบบออนไลน์ 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แจ้งเตือนตามกำหนดเวลา</a:t>
            </a: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3018E4A0-E24F-76CD-60A2-7BD738F436BC}"/>
              </a:ext>
            </a:extLst>
          </p:cNvPr>
          <p:cNvSpPr/>
          <p:nvPr/>
        </p:nvSpPr>
        <p:spPr>
          <a:xfrm>
            <a:off x="246974" y="125611"/>
            <a:ext cx="4078941" cy="9233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3D7D686-C9C9-4ADB-8299-2AA34D99E3A6}"/>
              </a:ext>
            </a:extLst>
          </p:cNvPr>
          <p:cNvSpPr/>
          <p:nvPr/>
        </p:nvSpPr>
        <p:spPr>
          <a:xfrm>
            <a:off x="659076" y="95424"/>
            <a:ext cx="2063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OUTPUT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BB7F8889-956D-A60F-2B71-F9E94A3F35E8}"/>
              </a:ext>
            </a:extLst>
          </p:cNvPr>
          <p:cNvSpPr/>
          <p:nvPr/>
        </p:nvSpPr>
        <p:spPr>
          <a:xfrm>
            <a:off x="4730245" y="764097"/>
            <a:ext cx="7228075" cy="5024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18152555-1062-BC2D-F783-7BE3CD881D06}"/>
              </a:ext>
            </a:extLst>
          </p:cNvPr>
          <p:cNvSpPr/>
          <p:nvPr/>
        </p:nvSpPr>
        <p:spPr>
          <a:xfrm>
            <a:off x="5367606" y="796674"/>
            <a:ext cx="3764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รูปแบบนโยบายสถานศึกษา/กิจกรรม</a:t>
            </a: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D662E384-0D32-15E1-0274-3C93912E5A01}"/>
              </a:ext>
            </a:extLst>
          </p:cNvPr>
          <p:cNvSpPr txBox="1"/>
          <p:nvPr/>
        </p:nvSpPr>
        <p:spPr>
          <a:xfrm>
            <a:off x="4456980" y="308720"/>
            <a:ext cx="7399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TONUI SMART MODEL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ตามแนวคิด เข้าใจ เข้าถึง พัฒนา </a:t>
            </a: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School</a:t>
            </a:r>
            <a:endParaRPr lang="th-TH" sz="44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7BB9D787-0382-70B7-A5A0-68450CD34CB0}"/>
              </a:ext>
            </a:extLst>
          </p:cNvPr>
          <p:cNvGrpSpPr/>
          <p:nvPr/>
        </p:nvGrpSpPr>
        <p:grpSpPr>
          <a:xfrm>
            <a:off x="787559" y="1266551"/>
            <a:ext cx="2740900" cy="5270443"/>
            <a:chOff x="935373" y="1506298"/>
            <a:chExt cx="2740900" cy="5270443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F410D3EB-ABEC-F370-8E58-68891BE0C7F9}"/>
                </a:ext>
              </a:extLst>
            </p:cNvPr>
            <p:cNvGrpSpPr/>
            <p:nvPr/>
          </p:nvGrpSpPr>
          <p:grpSpPr>
            <a:xfrm>
              <a:off x="935373" y="1506298"/>
              <a:ext cx="2740900" cy="3383211"/>
              <a:chOff x="316143" y="1455138"/>
              <a:chExt cx="4108866" cy="5071750"/>
            </a:xfrm>
          </p:grpSpPr>
          <p:pic>
            <p:nvPicPr>
              <p:cNvPr id="18" name="รูปภาพ 17">
                <a:extLst>
                  <a:ext uri="{FF2B5EF4-FFF2-40B4-BE49-F238E27FC236}">
                    <a16:creationId xmlns:a16="http://schemas.microsoft.com/office/drawing/2014/main" id="{18AC87E1-A66A-8336-FD20-24917BFF0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44" y="1455138"/>
                <a:ext cx="937408" cy="937408"/>
              </a:xfrm>
              <a:prstGeom prst="rect">
                <a:avLst/>
              </a:prstGeom>
            </p:spPr>
          </p:pic>
          <p:pic>
            <p:nvPicPr>
              <p:cNvPr id="19" name="รูปภาพ 18">
                <a:extLst>
                  <a:ext uri="{FF2B5EF4-FFF2-40B4-BE49-F238E27FC236}">
                    <a16:creationId xmlns:a16="http://schemas.microsoft.com/office/drawing/2014/main" id="{6402DFB2-2EAE-08CD-5D1D-C0ED17976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145" y="2482179"/>
                <a:ext cx="937408" cy="937408"/>
              </a:xfrm>
              <a:prstGeom prst="rect">
                <a:avLst/>
              </a:prstGeom>
            </p:spPr>
          </p:pic>
          <p:pic>
            <p:nvPicPr>
              <p:cNvPr id="20" name="รูปภาพ 19">
                <a:extLst>
                  <a:ext uri="{FF2B5EF4-FFF2-40B4-BE49-F238E27FC236}">
                    <a16:creationId xmlns:a16="http://schemas.microsoft.com/office/drawing/2014/main" id="{9207EF25-68A9-316E-FF1D-1497E276E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144" y="4539849"/>
                <a:ext cx="969888" cy="969888"/>
              </a:xfrm>
              <a:prstGeom prst="rect">
                <a:avLst/>
              </a:prstGeom>
            </p:spPr>
          </p:pic>
          <p:pic>
            <p:nvPicPr>
              <p:cNvPr id="21" name="รูปภาพ 20">
                <a:extLst>
                  <a:ext uri="{FF2B5EF4-FFF2-40B4-BE49-F238E27FC236}">
                    <a16:creationId xmlns:a16="http://schemas.microsoft.com/office/drawing/2014/main" id="{7F5D7939-D5B6-6C9F-B8A6-861B359C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143" y="3504055"/>
                <a:ext cx="966598" cy="966598"/>
              </a:xfrm>
              <a:prstGeom prst="rect">
                <a:avLst/>
              </a:prstGeom>
            </p:spPr>
          </p:pic>
          <p:pic>
            <p:nvPicPr>
              <p:cNvPr id="22" name="รูปภาพ 21">
                <a:extLst>
                  <a:ext uri="{FF2B5EF4-FFF2-40B4-BE49-F238E27FC236}">
                    <a16:creationId xmlns:a16="http://schemas.microsoft.com/office/drawing/2014/main" id="{9891488A-7BA3-28ED-338C-54F542056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0738" y="5561727"/>
                <a:ext cx="952003" cy="952003"/>
              </a:xfrm>
              <a:prstGeom prst="rect">
                <a:avLst/>
              </a:prstGeom>
            </p:spPr>
          </p:pic>
          <p:pic>
            <p:nvPicPr>
              <p:cNvPr id="23" name="รูปภาพ 22">
                <a:extLst>
                  <a:ext uri="{FF2B5EF4-FFF2-40B4-BE49-F238E27FC236}">
                    <a16:creationId xmlns:a16="http://schemas.microsoft.com/office/drawing/2014/main" id="{A726B8CF-118C-3642-A153-B2749F21D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5986" y="1455138"/>
                <a:ext cx="952003" cy="952003"/>
              </a:xfrm>
              <a:prstGeom prst="rect">
                <a:avLst/>
              </a:prstGeom>
            </p:spPr>
          </p:pic>
          <p:pic>
            <p:nvPicPr>
              <p:cNvPr id="24" name="รูปภาพ 23">
                <a:extLst>
                  <a:ext uri="{FF2B5EF4-FFF2-40B4-BE49-F238E27FC236}">
                    <a16:creationId xmlns:a16="http://schemas.microsoft.com/office/drawing/2014/main" id="{F666DA8F-A134-60EC-F9B7-BED451A2D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3737" y="1462436"/>
                <a:ext cx="952003" cy="952003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25" name="รูปภาพ 24">
                <a:extLst>
                  <a:ext uri="{FF2B5EF4-FFF2-40B4-BE49-F238E27FC236}">
                    <a16:creationId xmlns:a16="http://schemas.microsoft.com/office/drawing/2014/main" id="{0D3F9C32-8367-7249-675C-A6389DBC2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799" y="1455139"/>
                <a:ext cx="952003" cy="952003"/>
              </a:xfrm>
              <a:prstGeom prst="rect">
                <a:avLst/>
              </a:prstGeom>
            </p:spPr>
          </p:pic>
          <p:pic>
            <p:nvPicPr>
              <p:cNvPr id="26" name="รูปภาพ 25">
                <a:extLst>
                  <a:ext uri="{FF2B5EF4-FFF2-40B4-BE49-F238E27FC236}">
                    <a16:creationId xmlns:a16="http://schemas.microsoft.com/office/drawing/2014/main" id="{A6F64D8D-0BE9-CF14-2447-42552494D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2872" y="2475558"/>
                <a:ext cx="966598" cy="966598"/>
              </a:xfrm>
              <a:prstGeom prst="rect">
                <a:avLst/>
              </a:prstGeom>
            </p:spPr>
          </p:pic>
          <p:pic>
            <p:nvPicPr>
              <p:cNvPr id="27" name="รูปภาพ 26">
                <a:extLst>
                  <a:ext uri="{FF2B5EF4-FFF2-40B4-BE49-F238E27FC236}">
                    <a16:creationId xmlns:a16="http://schemas.microsoft.com/office/drawing/2014/main" id="{EDD986F1-EAED-8715-6322-8334A0818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5121" y="2475557"/>
                <a:ext cx="966598" cy="966598"/>
              </a:xfrm>
              <a:prstGeom prst="rect">
                <a:avLst/>
              </a:prstGeom>
            </p:spPr>
          </p:pic>
          <p:pic>
            <p:nvPicPr>
              <p:cNvPr id="28" name="รูปภาพ 27">
                <a:extLst>
                  <a:ext uri="{FF2B5EF4-FFF2-40B4-BE49-F238E27FC236}">
                    <a16:creationId xmlns:a16="http://schemas.microsoft.com/office/drawing/2014/main" id="{4B601B1C-8155-8F6B-6704-3ED7E518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6529" y="2475557"/>
                <a:ext cx="966598" cy="966598"/>
              </a:xfrm>
              <a:prstGeom prst="rect">
                <a:avLst/>
              </a:prstGeom>
            </p:spPr>
          </p:pic>
          <p:pic>
            <p:nvPicPr>
              <p:cNvPr id="29" name="รูปภาพ 28">
                <a:extLst>
                  <a:ext uri="{FF2B5EF4-FFF2-40B4-BE49-F238E27FC236}">
                    <a16:creationId xmlns:a16="http://schemas.microsoft.com/office/drawing/2014/main" id="{BA62078D-C968-6A3E-88CF-941D5E0B4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0877" y="3526972"/>
                <a:ext cx="969888" cy="969888"/>
              </a:xfrm>
              <a:prstGeom prst="rect">
                <a:avLst/>
              </a:prstGeom>
            </p:spPr>
          </p:pic>
          <p:pic>
            <p:nvPicPr>
              <p:cNvPr id="30" name="รูปภาพ 29">
                <a:extLst>
                  <a:ext uri="{FF2B5EF4-FFF2-40B4-BE49-F238E27FC236}">
                    <a16:creationId xmlns:a16="http://schemas.microsoft.com/office/drawing/2014/main" id="{2309643F-A0FA-0D53-6BA1-F3CA06BAA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5121" y="3526972"/>
                <a:ext cx="969888" cy="969888"/>
              </a:xfrm>
              <a:prstGeom prst="rect">
                <a:avLst/>
              </a:prstGeom>
            </p:spPr>
          </p:pic>
          <p:pic>
            <p:nvPicPr>
              <p:cNvPr id="31" name="รูปภาพ 30">
                <a:extLst>
                  <a:ext uri="{FF2B5EF4-FFF2-40B4-BE49-F238E27FC236}">
                    <a16:creationId xmlns:a16="http://schemas.microsoft.com/office/drawing/2014/main" id="{C5C47495-6381-CF2E-41C6-A3E4AA1AD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5937" y="3511350"/>
                <a:ext cx="969888" cy="969888"/>
              </a:xfrm>
              <a:prstGeom prst="rect">
                <a:avLst/>
              </a:prstGeom>
            </p:spPr>
          </p:pic>
          <p:pic>
            <p:nvPicPr>
              <p:cNvPr id="32" name="รูปภาพ 31">
                <a:extLst>
                  <a:ext uri="{FF2B5EF4-FFF2-40B4-BE49-F238E27FC236}">
                    <a16:creationId xmlns:a16="http://schemas.microsoft.com/office/drawing/2014/main" id="{A7FA9BD7-9125-809D-C399-21612737C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0059" y="4539849"/>
                <a:ext cx="966598" cy="966598"/>
              </a:xfrm>
              <a:prstGeom prst="rect">
                <a:avLst/>
              </a:prstGeom>
            </p:spPr>
          </p:pic>
          <p:pic>
            <p:nvPicPr>
              <p:cNvPr id="33" name="รูปภาพ 32">
                <a:extLst>
                  <a:ext uri="{FF2B5EF4-FFF2-40B4-BE49-F238E27FC236}">
                    <a16:creationId xmlns:a16="http://schemas.microsoft.com/office/drawing/2014/main" id="{56E38C4D-2279-15B7-EB99-ECD1F85D3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7664" y="4539849"/>
                <a:ext cx="966598" cy="966598"/>
              </a:xfrm>
              <a:prstGeom prst="rect">
                <a:avLst/>
              </a:prstGeom>
            </p:spPr>
          </p:pic>
          <p:pic>
            <p:nvPicPr>
              <p:cNvPr id="34" name="รูปภาพ 33">
                <a:extLst>
                  <a:ext uri="{FF2B5EF4-FFF2-40B4-BE49-F238E27FC236}">
                    <a16:creationId xmlns:a16="http://schemas.microsoft.com/office/drawing/2014/main" id="{A223E4FE-C2EC-19DF-2F59-3F0AE41A3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178" y="4539849"/>
                <a:ext cx="966598" cy="966598"/>
              </a:xfrm>
              <a:prstGeom prst="rect">
                <a:avLst/>
              </a:prstGeom>
            </p:spPr>
          </p:pic>
          <p:pic>
            <p:nvPicPr>
              <p:cNvPr id="35" name="รูปภาพ 34">
                <a:extLst>
                  <a:ext uri="{FF2B5EF4-FFF2-40B4-BE49-F238E27FC236}">
                    <a16:creationId xmlns:a16="http://schemas.microsoft.com/office/drawing/2014/main" id="{85AA7B62-52D3-48FB-354B-60330485D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4012" y="5574884"/>
                <a:ext cx="952003" cy="952003"/>
              </a:xfrm>
              <a:prstGeom prst="rect">
                <a:avLst/>
              </a:prstGeom>
            </p:spPr>
          </p:pic>
          <p:pic>
            <p:nvPicPr>
              <p:cNvPr id="36" name="รูปภาพ 35">
                <a:extLst>
                  <a:ext uri="{FF2B5EF4-FFF2-40B4-BE49-F238E27FC236}">
                    <a16:creationId xmlns:a16="http://schemas.microsoft.com/office/drawing/2014/main" id="{3C7A84AC-2708-524E-E938-AA0231C87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8745" y="5561727"/>
                <a:ext cx="952003" cy="952003"/>
              </a:xfrm>
              <a:prstGeom prst="rect">
                <a:avLst/>
              </a:prstGeom>
            </p:spPr>
          </p:pic>
          <p:pic>
            <p:nvPicPr>
              <p:cNvPr id="37" name="รูปภาพ 36">
                <a:extLst>
                  <a:ext uri="{FF2B5EF4-FFF2-40B4-BE49-F238E27FC236}">
                    <a16:creationId xmlns:a16="http://schemas.microsoft.com/office/drawing/2014/main" id="{D57CA3A5-452D-4F21-42DA-4EA16D7A8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3737" y="5574885"/>
                <a:ext cx="952003" cy="952003"/>
              </a:xfrm>
              <a:prstGeom prst="rect">
                <a:avLst/>
              </a:prstGeom>
            </p:spPr>
          </p:pic>
        </p:grpSp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DAB8315D-B8C7-A476-D71F-A63FD082F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45109" y="4953136"/>
              <a:ext cx="2701638" cy="1823605"/>
            </a:xfrm>
            <a:prstGeom prst="rect">
              <a:avLst/>
            </a:prstGeom>
          </p:spPr>
        </p:pic>
      </p:grp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566A35BB-9BAE-CAD5-1FC0-50D89D058992}"/>
              </a:ext>
            </a:extLst>
          </p:cNvPr>
          <p:cNvSpPr txBox="1"/>
          <p:nvPr/>
        </p:nvSpPr>
        <p:spPr>
          <a:xfrm>
            <a:off x="1591101" y="648881"/>
            <a:ext cx="2701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ส่งงาน รายงาน ขออนุมัติ</a:t>
            </a:r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5534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5933</TotalTime>
  <Words>1335</Words>
  <Application>Microsoft Office PowerPoint</Application>
  <PresentationFormat>แบบจอกว้าง</PresentationFormat>
  <Paragraphs>208</Paragraphs>
  <Slides>16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Arial</vt:lpstr>
      <vt:lpstr>TH SarabunPSK</vt:lpstr>
      <vt:lpstr>RSU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892</dc:creator>
  <cp:lastModifiedBy>samroeng Leab</cp:lastModifiedBy>
  <cp:revision>60</cp:revision>
  <dcterms:created xsi:type="dcterms:W3CDTF">2023-08-28T10:24:30Z</dcterms:created>
  <dcterms:modified xsi:type="dcterms:W3CDTF">2024-08-06T13:58:29Z</dcterms:modified>
</cp:coreProperties>
</file>